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4"/>
  </p:sld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 id="271" r:id="rId20"/>
    <p:sldId id="272" r:id="rId21"/>
    <p:sldId id="273" r:id="rId22"/>
    <p:sldId id="274" r:id="rId23"/>
    <p:sldId id="275" r:id="rId24"/>
    <p:sldId id="276" r:id="rId25"/>
    <p:sldId id="277" r:id="rId26"/>
    <p:sldId id="278" r:id="rId27"/>
    <p:sldId id="279" r:id="rId28"/>
    <p:sldId id="280" r:id="rId29"/>
    <p:sldId id="281" r:id="rId30"/>
    <p:sldId id="282" r:id="rId31"/>
    <p:sldId id="283" r:id="rId32"/>
    <p:sldId id="287" r:id="rId33"/>
    <p:sldId id="284" r:id="rId34"/>
    <p:sldId id="285" r:id="rId35"/>
  </p:sldIdLst>
  <p:sldSz cx="20104100" cy="11309350"/>
  <p:notesSz cx="20104100" cy="1130935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1"/>
    <p:restoredTop sz="94694"/>
  </p:normalViewPr>
  <p:slideViewPr>
    <p:cSldViewPr>
      <p:cViewPr varScale="1">
        <p:scale>
          <a:sx n="36" d="100"/>
          <a:sy n="36" d="100"/>
        </p:scale>
        <p:origin x="920" y="44"/>
      </p:cViewPr>
      <p:guideLst>
        <p:guide orient="horz" pos="2880"/>
        <p:guide pos="216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tableStyles" Target="tableStyles.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slide" Target="slides/slide30.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obj" preserve="1">
  <p:cSld name="Title Slide">
    <p:bg>
      <p:bgPr>
        <a:solidFill>
          <a:schemeClr val="bg1"/>
        </a:solidFill>
        <a:effectLst/>
      </p:bgPr>
    </p:bg>
    <p:spTree>
      <p:nvGrpSpPr>
        <p:cNvPr id="1" name=""/>
        <p:cNvGrpSpPr/>
        <p:nvPr/>
      </p:nvGrpSpPr>
      <p:grpSpPr>
        <a:xfrm>
          <a:off x="0" y="0"/>
          <a:ext cx="0" cy="0"/>
          <a:chOff x="0" y="0"/>
          <a:chExt cx="0" cy="0"/>
        </a:xfrm>
      </p:grpSpPr>
      <p:sp>
        <p:nvSpPr>
          <p:cNvPr id="16" name="bg object 16"/>
          <p:cNvSpPr/>
          <p:nvPr/>
        </p:nvSpPr>
        <p:spPr>
          <a:xfrm>
            <a:off x="0" y="0"/>
            <a:ext cx="20104100" cy="11308715"/>
          </a:xfrm>
          <a:custGeom>
            <a:avLst/>
            <a:gdLst/>
            <a:ahLst/>
            <a:cxnLst/>
            <a:rect l="l" t="t" r="r" b="b"/>
            <a:pathLst>
              <a:path w="20104100" h="11308715">
                <a:moveTo>
                  <a:pt x="20104099" y="11308556"/>
                </a:moveTo>
                <a:lnTo>
                  <a:pt x="0" y="11308556"/>
                </a:lnTo>
                <a:lnTo>
                  <a:pt x="0" y="0"/>
                </a:lnTo>
                <a:lnTo>
                  <a:pt x="20104099" y="0"/>
                </a:lnTo>
                <a:lnTo>
                  <a:pt x="20104099" y="11308556"/>
                </a:lnTo>
                <a:close/>
              </a:path>
            </a:pathLst>
          </a:custGeom>
          <a:solidFill>
            <a:srgbClr val="17457D"/>
          </a:solidFill>
        </p:spPr>
        <p:txBody>
          <a:bodyPr wrap="square" lIns="0" tIns="0" rIns="0" bIns="0" rtlCol="0"/>
          <a:lstStyle/>
          <a:p>
            <a:endParaRPr/>
          </a:p>
        </p:txBody>
      </p:sp>
      <p:pic>
        <p:nvPicPr>
          <p:cNvPr id="17" name="bg object 17"/>
          <p:cNvPicPr/>
          <p:nvPr/>
        </p:nvPicPr>
        <p:blipFill>
          <a:blip r:embed="rId2" cstate="print"/>
          <a:stretch>
            <a:fillRect/>
          </a:stretch>
        </p:blipFill>
        <p:spPr>
          <a:xfrm>
            <a:off x="0" y="0"/>
            <a:ext cx="20104099" cy="11308556"/>
          </a:xfrm>
          <a:prstGeom prst="rect">
            <a:avLst/>
          </a:prstGeom>
        </p:spPr>
      </p:pic>
      <p:sp>
        <p:nvSpPr>
          <p:cNvPr id="18" name="bg object 18"/>
          <p:cNvSpPr/>
          <p:nvPr/>
        </p:nvSpPr>
        <p:spPr>
          <a:xfrm>
            <a:off x="1120381" y="4743291"/>
            <a:ext cx="18502630" cy="5988050"/>
          </a:xfrm>
          <a:custGeom>
            <a:avLst/>
            <a:gdLst/>
            <a:ahLst/>
            <a:cxnLst/>
            <a:rect l="l" t="t" r="r" b="b"/>
            <a:pathLst>
              <a:path w="18502630" h="5988050">
                <a:moveTo>
                  <a:pt x="895934" y="760958"/>
                </a:moveTo>
                <a:lnTo>
                  <a:pt x="893610" y="705573"/>
                </a:lnTo>
                <a:lnTo>
                  <a:pt x="886777" y="654037"/>
                </a:lnTo>
                <a:lnTo>
                  <a:pt x="875665" y="606336"/>
                </a:lnTo>
                <a:lnTo>
                  <a:pt x="860488" y="562470"/>
                </a:lnTo>
                <a:lnTo>
                  <a:pt x="841463" y="522439"/>
                </a:lnTo>
                <a:lnTo>
                  <a:pt x="818807" y="486232"/>
                </a:lnTo>
                <a:lnTo>
                  <a:pt x="792721" y="453859"/>
                </a:lnTo>
                <a:lnTo>
                  <a:pt x="763447" y="425297"/>
                </a:lnTo>
                <a:lnTo>
                  <a:pt x="731189" y="400558"/>
                </a:lnTo>
                <a:lnTo>
                  <a:pt x="696163" y="379641"/>
                </a:lnTo>
                <a:lnTo>
                  <a:pt x="658596" y="362521"/>
                </a:lnTo>
                <a:lnTo>
                  <a:pt x="618693" y="349224"/>
                </a:lnTo>
                <a:lnTo>
                  <a:pt x="576681" y="339725"/>
                </a:lnTo>
                <a:lnTo>
                  <a:pt x="532777" y="334035"/>
                </a:lnTo>
                <a:lnTo>
                  <a:pt x="487184" y="332130"/>
                </a:lnTo>
                <a:lnTo>
                  <a:pt x="437299" y="334772"/>
                </a:lnTo>
                <a:lnTo>
                  <a:pt x="389255" y="342607"/>
                </a:lnTo>
                <a:lnTo>
                  <a:pt x="343535" y="355523"/>
                </a:lnTo>
                <a:lnTo>
                  <a:pt x="300583" y="373430"/>
                </a:lnTo>
                <a:lnTo>
                  <a:pt x="260883" y="396214"/>
                </a:lnTo>
                <a:lnTo>
                  <a:pt x="224917" y="423760"/>
                </a:lnTo>
                <a:lnTo>
                  <a:pt x="193141" y="455968"/>
                </a:lnTo>
                <a:lnTo>
                  <a:pt x="166014" y="492709"/>
                </a:lnTo>
                <a:lnTo>
                  <a:pt x="166014" y="350393"/>
                </a:lnTo>
                <a:lnTo>
                  <a:pt x="0" y="350393"/>
                </a:lnTo>
                <a:lnTo>
                  <a:pt x="0" y="1350365"/>
                </a:lnTo>
                <a:lnTo>
                  <a:pt x="166014" y="1350365"/>
                </a:lnTo>
                <a:lnTo>
                  <a:pt x="166014" y="797496"/>
                </a:lnTo>
                <a:lnTo>
                  <a:pt x="168871" y="741464"/>
                </a:lnTo>
                <a:lnTo>
                  <a:pt x="177215" y="690854"/>
                </a:lnTo>
                <a:lnTo>
                  <a:pt x="190779" y="645642"/>
                </a:lnTo>
                <a:lnTo>
                  <a:pt x="209283" y="605815"/>
                </a:lnTo>
                <a:lnTo>
                  <a:pt x="232410" y="571360"/>
                </a:lnTo>
                <a:lnTo>
                  <a:pt x="259892" y="542251"/>
                </a:lnTo>
                <a:lnTo>
                  <a:pt x="291452" y="518477"/>
                </a:lnTo>
                <a:lnTo>
                  <a:pt x="326771" y="500011"/>
                </a:lnTo>
                <a:lnTo>
                  <a:pt x="365582" y="486841"/>
                </a:lnTo>
                <a:lnTo>
                  <a:pt x="407606" y="478955"/>
                </a:lnTo>
                <a:lnTo>
                  <a:pt x="452526" y="476326"/>
                </a:lnTo>
                <a:lnTo>
                  <a:pt x="501129" y="479450"/>
                </a:lnTo>
                <a:lnTo>
                  <a:pt x="546011" y="488772"/>
                </a:lnTo>
                <a:lnTo>
                  <a:pt x="586854" y="504304"/>
                </a:lnTo>
                <a:lnTo>
                  <a:pt x="623316" y="526008"/>
                </a:lnTo>
                <a:lnTo>
                  <a:pt x="655066" y="553859"/>
                </a:lnTo>
                <a:lnTo>
                  <a:pt x="681786" y="587844"/>
                </a:lnTo>
                <a:lnTo>
                  <a:pt x="703135" y="627938"/>
                </a:lnTo>
                <a:lnTo>
                  <a:pt x="718794" y="674116"/>
                </a:lnTo>
                <a:lnTo>
                  <a:pt x="728433" y="726363"/>
                </a:lnTo>
                <a:lnTo>
                  <a:pt x="731723" y="784656"/>
                </a:lnTo>
                <a:lnTo>
                  <a:pt x="731723" y="1350365"/>
                </a:lnTo>
                <a:lnTo>
                  <a:pt x="895934" y="1350365"/>
                </a:lnTo>
                <a:lnTo>
                  <a:pt x="895934" y="760958"/>
                </a:lnTo>
                <a:close/>
              </a:path>
              <a:path w="18502630" h="5988050">
                <a:moveTo>
                  <a:pt x="2116886" y="848601"/>
                </a:moveTo>
                <a:lnTo>
                  <a:pt x="2114867" y="797077"/>
                </a:lnTo>
                <a:lnTo>
                  <a:pt x="2108924" y="747801"/>
                </a:lnTo>
                <a:lnTo>
                  <a:pt x="2099208" y="700849"/>
                </a:lnTo>
                <a:lnTo>
                  <a:pt x="2085898" y="656323"/>
                </a:lnTo>
                <a:lnTo>
                  <a:pt x="2069147" y="614286"/>
                </a:lnTo>
                <a:lnTo>
                  <a:pt x="2049106" y="574840"/>
                </a:lnTo>
                <a:lnTo>
                  <a:pt x="2025942" y="538073"/>
                </a:lnTo>
                <a:lnTo>
                  <a:pt x="1999830" y="504050"/>
                </a:lnTo>
                <a:lnTo>
                  <a:pt x="1970913" y="472871"/>
                </a:lnTo>
                <a:lnTo>
                  <a:pt x="1947240" y="451675"/>
                </a:lnTo>
                <a:lnTo>
                  <a:pt x="1947240" y="848601"/>
                </a:lnTo>
                <a:lnTo>
                  <a:pt x="1943798" y="909193"/>
                </a:lnTo>
                <a:lnTo>
                  <a:pt x="1933867" y="964222"/>
                </a:lnTo>
                <a:lnTo>
                  <a:pt x="1918017" y="1013739"/>
                </a:lnTo>
                <a:lnTo>
                  <a:pt x="1896821" y="1057808"/>
                </a:lnTo>
                <a:lnTo>
                  <a:pt x="1870862" y="1096467"/>
                </a:lnTo>
                <a:lnTo>
                  <a:pt x="1840712" y="1129804"/>
                </a:lnTo>
                <a:lnTo>
                  <a:pt x="1806956" y="1157846"/>
                </a:lnTo>
                <a:lnTo>
                  <a:pt x="1770164" y="1180655"/>
                </a:lnTo>
                <a:lnTo>
                  <a:pt x="1730908" y="1198308"/>
                </a:lnTo>
                <a:lnTo>
                  <a:pt x="1689785" y="1210843"/>
                </a:lnTo>
                <a:lnTo>
                  <a:pt x="1647342" y="1218323"/>
                </a:lnTo>
                <a:lnTo>
                  <a:pt x="1604175" y="1220800"/>
                </a:lnTo>
                <a:lnTo>
                  <a:pt x="1561299" y="1218323"/>
                </a:lnTo>
                <a:lnTo>
                  <a:pt x="1519656" y="1210843"/>
                </a:lnTo>
                <a:lnTo>
                  <a:pt x="1479727" y="1198308"/>
                </a:lnTo>
                <a:lnTo>
                  <a:pt x="1441983" y="1180655"/>
                </a:lnTo>
                <a:lnTo>
                  <a:pt x="1406893" y="1157846"/>
                </a:lnTo>
                <a:lnTo>
                  <a:pt x="1374940" y="1129804"/>
                </a:lnTo>
                <a:lnTo>
                  <a:pt x="1346593" y="1096467"/>
                </a:lnTo>
                <a:lnTo>
                  <a:pt x="1322336" y="1057808"/>
                </a:lnTo>
                <a:lnTo>
                  <a:pt x="1302639" y="1013739"/>
                </a:lnTo>
                <a:lnTo>
                  <a:pt x="1287983" y="964222"/>
                </a:lnTo>
                <a:lnTo>
                  <a:pt x="1278839" y="909193"/>
                </a:lnTo>
                <a:lnTo>
                  <a:pt x="1275689" y="848601"/>
                </a:lnTo>
                <a:lnTo>
                  <a:pt x="1278915" y="788403"/>
                </a:lnTo>
                <a:lnTo>
                  <a:pt x="1288262" y="733704"/>
                </a:lnTo>
                <a:lnTo>
                  <a:pt x="1303235" y="684466"/>
                </a:lnTo>
                <a:lnTo>
                  <a:pt x="1323340" y="640613"/>
                </a:lnTo>
                <a:lnTo>
                  <a:pt x="1348079" y="602119"/>
                </a:lnTo>
                <a:lnTo>
                  <a:pt x="1376972" y="568921"/>
                </a:lnTo>
                <a:lnTo>
                  <a:pt x="1409509" y="540969"/>
                </a:lnTo>
                <a:lnTo>
                  <a:pt x="1445196" y="518210"/>
                </a:lnTo>
                <a:lnTo>
                  <a:pt x="1483550" y="500608"/>
                </a:lnTo>
                <a:lnTo>
                  <a:pt x="1524063" y="488086"/>
                </a:lnTo>
                <a:lnTo>
                  <a:pt x="1566252" y="480618"/>
                </a:lnTo>
                <a:lnTo>
                  <a:pt x="1609610" y="478142"/>
                </a:lnTo>
                <a:lnTo>
                  <a:pt x="1652295" y="480618"/>
                </a:lnTo>
                <a:lnTo>
                  <a:pt x="1694180" y="488086"/>
                </a:lnTo>
                <a:lnTo>
                  <a:pt x="1734731" y="500608"/>
                </a:lnTo>
                <a:lnTo>
                  <a:pt x="1773389" y="518210"/>
                </a:lnTo>
                <a:lnTo>
                  <a:pt x="1809572" y="540969"/>
                </a:lnTo>
                <a:lnTo>
                  <a:pt x="1842757" y="568921"/>
                </a:lnTo>
                <a:lnTo>
                  <a:pt x="1872361" y="602119"/>
                </a:lnTo>
                <a:lnTo>
                  <a:pt x="1897824" y="640613"/>
                </a:lnTo>
                <a:lnTo>
                  <a:pt x="1918601" y="684466"/>
                </a:lnTo>
                <a:lnTo>
                  <a:pt x="1934146" y="733704"/>
                </a:lnTo>
                <a:lnTo>
                  <a:pt x="1943874" y="788403"/>
                </a:lnTo>
                <a:lnTo>
                  <a:pt x="1947240" y="848601"/>
                </a:lnTo>
                <a:lnTo>
                  <a:pt x="1947240" y="451675"/>
                </a:lnTo>
                <a:lnTo>
                  <a:pt x="1905342" y="419366"/>
                </a:lnTo>
                <a:lnTo>
                  <a:pt x="1869008" y="397205"/>
                </a:lnTo>
                <a:lnTo>
                  <a:pt x="1830514" y="378218"/>
                </a:lnTo>
                <a:lnTo>
                  <a:pt x="1790026" y="362508"/>
                </a:lnTo>
                <a:lnTo>
                  <a:pt x="1747723" y="350126"/>
                </a:lnTo>
                <a:lnTo>
                  <a:pt x="1703743" y="341185"/>
                </a:lnTo>
                <a:lnTo>
                  <a:pt x="1658251" y="335762"/>
                </a:lnTo>
                <a:lnTo>
                  <a:pt x="1611426" y="333933"/>
                </a:lnTo>
                <a:lnTo>
                  <a:pt x="1564881" y="335762"/>
                </a:lnTo>
                <a:lnTo>
                  <a:pt x="1519605" y="341185"/>
                </a:lnTo>
                <a:lnTo>
                  <a:pt x="1475790" y="350126"/>
                </a:lnTo>
                <a:lnTo>
                  <a:pt x="1433576" y="362508"/>
                </a:lnTo>
                <a:lnTo>
                  <a:pt x="1393164" y="378218"/>
                </a:lnTo>
                <a:lnTo>
                  <a:pt x="1354683" y="397205"/>
                </a:lnTo>
                <a:lnTo>
                  <a:pt x="1318336" y="419366"/>
                </a:lnTo>
                <a:lnTo>
                  <a:pt x="1284262" y="444614"/>
                </a:lnTo>
                <a:lnTo>
                  <a:pt x="1252639" y="472871"/>
                </a:lnTo>
                <a:lnTo>
                  <a:pt x="1223645" y="504050"/>
                </a:lnTo>
                <a:lnTo>
                  <a:pt x="1197432" y="538073"/>
                </a:lnTo>
                <a:lnTo>
                  <a:pt x="1174165" y="574840"/>
                </a:lnTo>
                <a:lnTo>
                  <a:pt x="1154023" y="614286"/>
                </a:lnTo>
                <a:lnTo>
                  <a:pt x="1137170" y="656323"/>
                </a:lnTo>
                <a:lnTo>
                  <a:pt x="1123772" y="700849"/>
                </a:lnTo>
                <a:lnTo>
                  <a:pt x="1113993" y="747801"/>
                </a:lnTo>
                <a:lnTo>
                  <a:pt x="1107998" y="797077"/>
                </a:lnTo>
                <a:lnTo>
                  <a:pt x="1105966" y="848601"/>
                </a:lnTo>
                <a:lnTo>
                  <a:pt x="1107935" y="900417"/>
                </a:lnTo>
                <a:lnTo>
                  <a:pt x="1113739" y="949985"/>
                </a:lnTo>
                <a:lnTo>
                  <a:pt x="1123226" y="997216"/>
                </a:lnTo>
                <a:lnTo>
                  <a:pt x="1136243" y="1042035"/>
                </a:lnTo>
                <a:lnTo>
                  <a:pt x="1152652" y="1084338"/>
                </a:lnTo>
                <a:lnTo>
                  <a:pt x="1172273" y="1124051"/>
                </a:lnTo>
                <a:lnTo>
                  <a:pt x="1194968" y="1161084"/>
                </a:lnTo>
                <a:lnTo>
                  <a:pt x="1220597" y="1195349"/>
                </a:lnTo>
                <a:lnTo>
                  <a:pt x="1248994" y="1226756"/>
                </a:lnTo>
                <a:lnTo>
                  <a:pt x="1280007" y="1255229"/>
                </a:lnTo>
                <a:lnTo>
                  <a:pt x="1313484" y="1280680"/>
                </a:lnTo>
                <a:lnTo>
                  <a:pt x="1349286" y="1303020"/>
                </a:lnTo>
                <a:lnTo>
                  <a:pt x="1387246" y="1322146"/>
                </a:lnTo>
                <a:lnTo>
                  <a:pt x="1427226" y="1337995"/>
                </a:lnTo>
                <a:lnTo>
                  <a:pt x="1469047" y="1350479"/>
                </a:lnTo>
                <a:lnTo>
                  <a:pt x="1512595" y="1359496"/>
                </a:lnTo>
                <a:lnTo>
                  <a:pt x="1557680" y="1364970"/>
                </a:lnTo>
                <a:lnTo>
                  <a:pt x="1604175" y="1366824"/>
                </a:lnTo>
                <a:lnTo>
                  <a:pt x="1651063" y="1364970"/>
                </a:lnTo>
                <a:lnTo>
                  <a:pt x="1696720" y="1359496"/>
                </a:lnTo>
                <a:lnTo>
                  <a:pt x="1740979" y="1350479"/>
                </a:lnTo>
                <a:lnTo>
                  <a:pt x="1783664" y="1337995"/>
                </a:lnTo>
                <a:lnTo>
                  <a:pt x="1824596" y="1322146"/>
                </a:lnTo>
                <a:lnTo>
                  <a:pt x="1863598" y="1303020"/>
                </a:lnTo>
                <a:lnTo>
                  <a:pt x="1900504" y="1280680"/>
                </a:lnTo>
                <a:lnTo>
                  <a:pt x="1935111" y="1255229"/>
                </a:lnTo>
                <a:lnTo>
                  <a:pt x="1967268" y="1226756"/>
                </a:lnTo>
                <a:lnTo>
                  <a:pt x="1996782" y="1195349"/>
                </a:lnTo>
                <a:lnTo>
                  <a:pt x="2023491" y="1161084"/>
                </a:lnTo>
                <a:lnTo>
                  <a:pt x="2047214" y="1124051"/>
                </a:lnTo>
                <a:lnTo>
                  <a:pt x="2067763" y="1084338"/>
                </a:lnTo>
                <a:lnTo>
                  <a:pt x="2084971" y="1042035"/>
                </a:lnTo>
                <a:lnTo>
                  <a:pt x="2098675" y="997216"/>
                </a:lnTo>
                <a:lnTo>
                  <a:pt x="2108670" y="949985"/>
                </a:lnTo>
                <a:lnTo>
                  <a:pt x="2114804" y="900417"/>
                </a:lnTo>
                <a:lnTo>
                  <a:pt x="2116886" y="848601"/>
                </a:lnTo>
                <a:close/>
              </a:path>
              <a:path w="18502630" h="5988050">
                <a:moveTo>
                  <a:pt x="3195574" y="350393"/>
                </a:moveTo>
                <a:lnTo>
                  <a:pt x="3018536" y="350393"/>
                </a:lnTo>
                <a:lnTo>
                  <a:pt x="2708313" y="1197102"/>
                </a:lnTo>
                <a:lnTo>
                  <a:pt x="2396286" y="350393"/>
                </a:lnTo>
                <a:lnTo>
                  <a:pt x="2217432" y="350393"/>
                </a:lnTo>
                <a:lnTo>
                  <a:pt x="2609786" y="1350365"/>
                </a:lnTo>
                <a:lnTo>
                  <a:pt x="2803207" y="1350365"/>
                </a:lnTo>
                <a:lnTo>
                  <a:pt x="3195574" y="350393"/>
                </a:lnTo>
                <a:close/>
              </a:path>
              <a:path w="18502630" h="5988050">
                <a:moveTo>
                  <a:pt x="4272331" y="812063"/>
                </a:moveTo>
                <a:lnTo>
                  <a:pt x="4270375" y="764501"/>
                </a:lnTo>
                <a:lnTo>
                  <a:pt x="4264584" y="718540"/>
                </a:lnTo>
                <a:lnTo>
                  <a:pt x="4255084" y="674357"/>
                </a:lnTo>
                <a:lnTo>
                  <a:pt x="4241965" y="632104"/>
                </a:lnTo>
                <a:lnTo>
                  <a:pt x="4225341" y="591959"/>
                </a:lnTo>
                <a:lnTo>
                  <a:pt x="4205325" y="554062"/>
                </a:lnTo>
                <a:lnTo>
                  <a:pt x="4182033" y="518604"/>
                </a:lnTo>
                <a:lnTo>
                  <a:pt x="4155554" y="485749"/>
                </a:lnTo>
                <a:lnTo>
                  <a:pt x="4126014" y="455637"/>
                </a:lnTo>
                <a:lnTo>
                  <a:pt x="4100792" y="434555"/>
                </a:lnTo>
                <a:lnTo>
                  <a:pt x="4100792" y="777405"/>
                </a:lnTo>
                <a:lnTo>
                  <a:pt x="3469411" y="777405"/>
                </a:lnTo>
                <a:lnTo>
                  <a:pt x="3478314" y="721461"/>
                </a:lnTo>
                <a:lnTo>
                  <a:pt x="3493668" y="670902"/>
                </a:lnTo>
                <a:lnTo>
                  <a:pt x="3514979" y="625830"/>
                </a:lnTo>
                <a:lnTo>
                  <a:pt x="3541674" y="586384"/>
                </a:lnTo>
                <a:lnTo>
                  <a:pt x="3573234" y="552678"/>
                </a:lnTo>
                <a:lnTo>
                  <a:pt x="3609111" y="524827"/>
                </a:lnTo>
                <a:lnTo>
                  <a:pt x="3648773" y="502958"/>
                </a:lnTo>
                <a:lnTo>
                  <a:pt x="3691699" y="487197"/>
                </a:lnTo>
                <a:lnTo>
                  <a:pt x="3737330" y="477647"/>
                </a:lnTo>
                <a:lnTo>
                  <a:pt x="3785133" y="474433"/>
                </a:lnTo>
                <a:lnTo>
                  <a:pt x="3831196" y="477088"/>
                </a:lnTo>
                <a:lnTo>
                  <a:pt x="3875430" y="484987"/>
                </a:lnTo>
                <a:lnTo>
                  <a:pt x="3917289" y="498055"/>
                </a:lnTo>
                <a:lnTo>
                  <a:pt x="3956240" y="516178"/>
                </a:lnTo>
                <a:lnTo>
                  <a:pt x="3991711" y="539292"/>
                </a:lnTo>
                <a:lnTo>
                  <a:pt x="4023156" y="567283"/>
                </a:lnTo>
                <a:lnTo>
                  <a:pt x="4050030" y="600075"/>
                </a:lnTo>
                <a:lnTo>
                  <a:pt x="4071785" y="637565"/>
                </a:lnTo>
                <a:lnTo>
                  <a:pt x="4087863" y="679691"/>
                </a:lnTo>
                <a:lnTo>
                  <a:pt x="4097718" y="726325"/>
                </a:lnTo>
                <a:lnTo>
                  <a:pt x="4100792" y="777405"/>
                </a:lnTo>
                <a:lnTo>
                  <a:pt x="4100792" y="434555"/>
                </a:lnTo>
                <a:lnTo>
                  <a:pt x="4058158" y="404368"/>
                </a:lnTo>
                <a:lnTo>
                  <a:pt x="4020070" y="383540"/>
                </a:lnTo>
                <a:lnTo>
                  <a:pt x="3979367" y="366115"/>
                </a:lnTo>
                <a:lnTo>
                  <a:pt x="3936123" y="352285"/>
                </a:lnTo>
                <a:lnTo>
                  <a:pt x="3890480" y="342201"/>
                </a:lnTo>
                <a:lnTo>
                  <a:pt x="3842524" y="336029"/>
                </a:lnTo>
                <a:lnTo>
                  <a:pt x="3792385" y="333933"/>
                </a:lnTo>
                <a:lnTo>
                  <a:pt x="3744582" y="335762"/>
                </a:lnTo>
                <a:lnTo>
                  <a:pt x="3698532" y="341185"/>
                </a:lnTo>
                <a:lnTo>
                  <a:pt x="3654387" y="350126"/>
                </a:lnTo>
                <a:lnTo>
                  <a:pt x="3612235" y="362508"/>
                </a:lnTo>
                <a:lnTo>
                  <a:pt x="3572218" y="378218"/>
                </a:lnTo>
                <a:lnTo>
                  <a:pt x="3534422" y="397205"/>
                </a:lnTo>
                <a:lnTo>
                  <a:pt x="3498989" y="419366"/>
                </a:lnTo>
                <a:lnTo>
                  <a:pt x="3466033" y="444614"/>
                </a:lnTo>
                <a:lnTo>
                  <a:pt x="3435654" y="472871"/>
                </a:lnTo>
                <a:lnTo>
                  <a:pt x="3407981" y="504050"/>
                </a:lnTo>
                <a:lnTo>
                  <a:pt x="3383127" y="538073"/>
                </a:lnTo>
                <a:lnTo>
                  <a:pt x="3361207" y="574840"/>
                </a:lnTo>
                <a:lnTo>
                  <a:pt x="3342348" y="614286"/>
                </a:lnTo>
                <a:lnTo>
                  <a:pt x="3326650" y="656323"/>
                </a:lnTo>
                <a:lnTo>
                  <a:pt x="3314242" y="700849"/>
                </a:lnTo>
                <a:lnTo>
                  <a:pt x="3305225" y="747801"/>
                </a:lnTo>
                <a:lnTo>
                  <a:pt x="3299739" y="797077"/>
                </a:lnTo>
                <a:lnTo>
                  <a:pt x="3297885" y="848601"/>
                </a:lnTo>
                <a:lnTo>
                  <a:pt x="3299803" y="900417"/>
                </a:lnTo>
                <a:lnTo>
                  <a:pt x="3305467" y="949985"/>
                </a:lnTo>
                <a:lnTo>
                  <a:pt x="3314750" y="997216"/>
                </a:lnTo>
                <a:lnTo>
                  <a:pt x="3327463" y="1041946"/>
                </a:lnTo>
                <a:lnTo>
                  <a:pt x="3343567" y="1084338"/>
                </a:lnTo>
                <a:lnTo>
                  <a:pt x="3362833" y="1124051"/>
                </a:lnTo>
                <a:lnTo>
                  <a:pt x="3385159" y="1161084"/>
                </a:lnTo>
                <a:lnTo>
                  <a:pt x="3410394" y="1195349"/>
                </a:lnTo>
                <a:lnTo>
                  <a:pt x="3438398" y="1226756"/>
                </a:lnTo>
                <a:lnTo>
                  <a:pt x="3469043" y="1255229"/>
                </a:lnTo>
                <a:lnTo>
                  <a:pt x="3502190" y="1280680"/>
                </a:lnTo>
                <a:lnTo>
                  <a:pt x="3537686" y="1303020"/>
                </a:lnTo>
                <a:lnTo>
                  <a:pt x="3575393" y="1322146"/>
                </a:lnTo>
                <a:lnTo>
                  <a:pt x="3615194" y="1337995"/>
                </a:lnTo>
                <a:lnTo>
                  <a:pt x="3656927" y="1350479"/>
                </a:lnTo>
                <a:lnTo>
                  <a:pt x="3700462" y="1359496"/>
                </a:lnTo>
                <a:lnTo>
                  <a:pt x="3745661" y="1364970"/>
                </a:lnTo>
                <a:lnTo>
                  <a:pt x="3792385" y="1366824"/>
                </a:lnTo>
                <a:lnTo>
                  <a:pt x="3848087" y="1364335"/>
                </a:lnTo>
                <a:lnTo>
                  <a:pt x="3900627" y="1357083"/>
                </a:lnTo>
                <a:lnTo>
                  <a:pt x="3949928" y="1345323"/>
                </a:lnTo>
                <a:lnTo>
                  <a:pt x="3995953" y="1329359"/>
                </a:lnTo>
                <a:lnTo>
                  <a:pt x="4038612" y="1309446"/>
                </a:lnTo>
                <a:lnTo>
                  <a:pt x="4077881" y="1285887"/>
                </a:lnTo>
                <a:lnTo>
                  <a:pt x="4113669" y="1258938"/>
                </a:lnTo>
                <a:lnTo>
                  <a:pt x="4145927" y="1228890"/>
                </a:lnTo>
                <a:lnTo>
                  <a:pt x="4174604" y="1196022"/>
                </a:lnTo>
                <a:lnTo>
                  <a:pt x="4199636" y="1160614"/>
                </a:lnTo>
                <a:lnTo>
                  <a:pt x="4220959" y="1122959"/>
                </a:lnTo>
                <a:lnTo>
                  <a:pt x="4238510" y="1083310"/>
                </a:lnTo>
                <a:lnTo>
                  <a:pt x="4252239" y="1041946"/>
                </a:lnTo>
                <a:lnTo>
                  <a:pt x="4073398" y="1041946"/>
                </a:lnTo>
                <a:lnTo>
                  <a:pt x="4056989" y="1080782"/>
                </a:lnTo>
                <a:lnTo>
                  <a:pt x="4035145" y="1116164"/>
                </a:lnTo>
                <a:lnTo>
                  <a:pt x="4007904" y="1147572"/>
                </a:lnTo>
                <a:lnTo>
                  <a:pt x="3975328" y="1174470"/>
                </a:lnTo>
                <a:lnTo>
                  <a:pt x="3937444" y="1196314"/>
                </a:lnTo>
                <a:lnTo>
                  <a:pt x="3894290" y="1212583"/>
                </a:lnTo>
                <a:lnTo>
                  <a:pt x="3845928" y="1222730"/>
                </a:lnTo>
                <a:lnTo>
                  <a:pt x="3792385" y="1226235"/>
                </a:lnTo>
                <a:lnTo>
                  <a:pt x="3746868" y="1223492"/>
                </a:lnTo>
                <a:lnTo>
                  <a:pt x="3703167" y="1215326"/>
                </a:lnTo>
                <a:lnTo>
                  <a:pt x="3661740" y="1201813"/>
                </a:lnTo>
                <a:lnTo>
                  <a:pt x="3623056" y="1183055"/>
                </a:lnTo>
                <a:lnTo>
                  <a:pt x="3587559" y="1159141"/>
                </a:lnTo>
                <a:lnTo>
                  <a:pt x="3555733" y="1130160"/>
                </a:lnTo>
                <a:lnTo>
                  <a:pt x="3528022" y="1096200"/>
                </a:lnTo>
                <a:lnTo>
                  <a:pt x="3504882" y="1057351"/>
                </a:lnTo>
                <a:lnTo>
                  <a:pt x="3486797" y="1013714"/>
                </a:lnTo>
                <a:lnTo>
                  <a:pt x="3474212" y="965365"/>
                </a:lnTo>
                <a:lnTo>
                  <a:pt x="3467595" y="912393"/>
                </a:lnTo>
                <a:lnTo>
                  <a:pt x="4266895" y="912393"/>
                </a:lnTo>
                <a:lnTo>
                  <a:pt x="4269270" y="887234"/>
                </a:lnTo>
                <a:lnTo>
                  <a:pt x="4270972" y="862939"/>
                </a:lnTo>
                <a:lnTo>
                  <a:pt x="4271988" y="838276"/>
                </a:lnTo>
                <a:lnTo>
                  <a:pt x="4272331" y="812063"/>
                </a:lnTo>
                <a:close/>
              </a:path>
              <a:path w="18502630" h="5988050">
                <a:moveTo>
                  <a:pt x="4657522" y="0"/>
                </a:moveTo>
                <a:lnTo>
                  <a:pt x="4491494" y="0"/>
                </a:lnTo>
                <a:lnTo>
                  <a:pt x="4491494" y="1350352"/>
                </a:lnTo>
                <a:lnTo>
                  <a:pt x="4657522" y="1350352"/>
                </a:lnTo>
                <a:lnTo>
                  <a:pt x="4657522" y="0"/>
                </a:lnTo>
                <a:close/>
              </a:path>
              <a:path w="18502630" h="5988050">
                <a:moveTo>
                  <a:pt x="5982360" y="76314"/>
                </a:moveTo>
                <a:lnTo>
                  <a:pt x="5726950" y="76314"/>
                </a:lnTo>
                <a:lnTo>
                  <a:pt x="5726950" y="600824"/>
                </a:lnTo>
                <a:lnTo>
                  <a:pt x="5181320" y="600824"/>
                </a:lnTo>
                <a:lnTo>
                  <a:pt x="5181320" y="76314"/>
                </a:lnTo>
                <a:lnTo>
                  <a:pt x="4925847" y="76314"/>
                </a:lnTo>
                <a:lnTo>
                  <a:pt x="4925847" y="600824"/>
                </a:lnTo>
                <a:lnTo>
                  <a:pt x="4925847" y="807834"/>
                </a:lnTo>
                <a:lnTo>
                  <a:pt x="4925847" y="1350124"/>
                </a:lnTo>
                <a:lnTo>
                  <a:pt x="5181320" y="1350124"/>
                </a:lnTo>
                <a:lnTo>
                  <a:pt x="5181320" y="807834"/>
                </a:lnTo>
                <a:lnTo>
                  <a:pt x="5726950" y="807834"/>
                </a:lnTo>
                <a:lnTo>
                  <a:pt x="5726950" y="1350124"/>
                </a:lnTo>
                <a:lnTo>
                  <a:pt x="5982360" y="1350124"/>
                </a:lnTo>
                <a:lnTo>
                  <a:pt x="5982360" y="807834"/>
                </a:lnTo>
                <a:lnTo>
                  <a:pt x="5982360" y="600824"/>
                </a:lnTo>
                <a:lnTo>
                  <a:pt x="5982360" y="76314"/>
                </a:lnTo>
                <a:close/>
              </a:path>
              <a:path w="18502630" h="5988050">
                <a:moveTo>
                  <a:pt x="7174166" y="823010"/>
                </a:moveTo>
                <a:lnTo>
                  <a:pt x="7172058" y="770953"/>
                </a:lnTo>
                <a:lnTo>
                  <a:pt x="7169429" y="749998"/>
                </a:lnTo>
                <a:lnTo>
                  <a:pt x="7165810" y="721144"/>
                </a:lnTo>
                <a:lnTo>
                  <a:pt x="7155574" y="673684"/>
                </a:lnTo>
                <a:lnTo>
                  <a:pt x="7141489" y="628713"/>
                </a:lnTo>
                <a:lnTo>
                  <a:pt x="7123722" y="586333"/>
                </a:lnTo>
                <a:lnTo>
                  <a:pt x="7102411" y="546658"/>
                </a:lnTo>
                <a:lnTo>
                  <a:pt x="7077697" y="509816"/>
                </a:lnTo>
                <a:lnTo>
                  <a:pt x="7049744" y="475932"/>
                </a:lnTo>
                <a:lnTo>
                  <a:pt x="7018668" y="445109"/>
                </a:lnTo>
                <a:lnTo>
                  <a:pt x="6984644" y="417461"/>
                </a:lnTo>
                <a:lnTo>
                  <a:pt x="6947814" y="393128"/>
                </a:lnTo>
                <a:lnTo>
                  <a:pt x="6909625" y="372910"/>
                </a:lnTo>
                <a:lnTo>
                  <a:pt x="6909625" y="749998"/>
                </a:lnTo>
                <a:lnTo>
                  <a:pt x="6429692" y="749998"/>
                </a:lnTo>
                <a:lnTo>
                  <a:pt x="6440716" y="700849"/>
                </a:lnTo>
                <a:lnTo>
                  <a:pt x="6458318" y="657567"/>
                </a:lnTo>
                <a:lnTo>
                  <a:pt x="6481915" y="620356"/>
                </a:lnTo>
                <a:lnTo>
                  <a:pt x="6510896" y="589432"/>
                </a:lnTo>
                <a:lnTo>
                  <a:pt x="6544665" y="564997"/>
                </a:lnTo>
                <a:lnTo>
                  <a:pt x="6582626" y="547293"/>
                </a:lnTo>
                <a:lnTo>
                  <a:pt x="6624180" y="536511"/>
                </a:lnTo>
                <a:lnTo>
                  <a:pt x="6668719" y="532866"/>
                </a:lnTo>
                <a:lnTo>
                  <a:pt x="6716636" y="536740"/>
                </a:lnTo>
                <a:lnTo>
                  <a:pt x="6761251" y="548068"/>
                </a:lnTo>
                <a:lnTo>
                  <a:pt x="6801701" y="566458"/>
                </a:lnTo>
                <a:lnTo>
                  <a:pt x="6837045" y="591489"/>
                </a:lnTo>
                <a:lnTo>
                  <a:pt x="6866407" y="622769"/>
                </a:lnTo>
                <a:lnTo>
                  <a:pt x="6888899" y="659892"/>
                </a:lnTo>
                <a:lnTo>
                  <a:pt x="6903606" y="702437"/>
                </a:lnTo>
                <a:lnTo>
                  <a:pt x="6909625" y="749998"/>
                </a:lnTo>
                <a:lnTo>
                  <a:pt x="6909625" y="372910"/>
                </a:lnTo>
                <a:lnTo>
                  <a:pt x="6866306" y="354825"/>
                </a:lnTo>
                <a:lnTo>
                  <a:pt x="6821919" y="341109"/>
                </a:lnTo>
                <a:lnTo>
                  <a:pt x="6775323" y="331165"/>
                </a:lnTo>
                <a:lnTo>
                  <a:pt x="6726644" y="325107"/>
                </a:lnTo>
                <a:lnTo>
                  <a:pt x="6676034" y="323062"/>
                </a:lnTo>
                <a:lnTo>
                  <a:pt x="6627025" y="324916"/>
                </a:lnTo>
                <a:lnTo>
                  <a:pt x="6579819" y="330441"/>
                </a:lnTo>
                <a:lnTo>
                  <a:pt x="6534544" y="339534"/>
                </a:lnTo>
                <a:lnTo>
                  <a:pt x="6491325" y="352120"/>
                </a:lnTo>
                <a:lnTo>
                  <a:pt x="6450279" y="368096"/>
                </a:lnTo>
                <a:lnTo>
                  <a:pt x="6411519" y="387388"/>
                </a:lnTo>
                <a:lnTo>
                  <a:pt x="6375159" y="409892"/>
                </a:lnTo>
                <a:lnTo>
                  <a:pt x="6341338" y="435533"/>
                </a:lnTo>
                <a:lnTo>
                  <a:pt x="6310173" y="464223"/>
                </a:lnTo>
                <a:lnTo>
                  <a:pt x="6281775" y="495871"/>
                </a:lnTo>
                <a:lnTo>
                  <a:pt x="6256274" y="530377"/>
                </a:lnTo>
                <a:lnTo>
                  <a:pt x="6233782" y="567677"/>
                </a:lnTo>
                <a:lnTo>
                  <a:pt x="6214415" y="607656"/>
                </a:lnTo>
                <a:lnTo>
                  <a:pt x="6198298" y="650252"/>
                </a:lnTo>
                <a:lnTo>
                  <a:pt x="6185560" y="695363"/>
                </a:lnTo>
                <a:lnTo>
                  <a:pt x="6176315" y="742899"/>
                </a:lnTo>
                <a:lnTo>
                  <a:pt x="6170676" y="792772"/>
                </a:lnTo>
                <a:lnTo>
                  <a:pt x="6168771" y="844905"/>
                </a:lnTo>
                <a:lnTo>
                  <a:pt x="6170727" y="896759"/>
                </a:lnTo>
                <a:lnTo>
                  <a:pt x="6176492" y="946429"/>
                </a:lnTo>
                <a:lnTo>
                  <a:pt x="6185941" y="993825"/>
                </a:lnTo>
                <a:lnTo>
                  <a:pt x="6198933" y="1038834"/>
                </a:lnTo>
                <a:lnTo>
                  <a:pt x="6215342" y="1081366"/>
                </a:lnTo>
                <a:lnTo>
                  <a:pt x="6235001" y="1121346"/>
                </a:lnTo>
                <a:lnTo>
                  <a:pt x="6257798" y="1158659"/>
                </a:lnTo>
                <a:lnTo>
                  <a:pt x="6283591" y="1193215"/>
                </a:lnTo>
                <a:lnTo>
                  <a:pt x="6312243" y="1224940"/>
                </a:lnTo>
                <a:lnTo>
                  <a:pt x="6343612" y="1253718"/>
                </a:lnTo>
                <a:lnTo>
                  <a:pt x="6377559" y="1279461"/>
                </a:lnTo>
                <a:lnTo>
                  <a:pt x="6413957" y="1302067"/>
                </a:lnTo>
                <a:lnTo>
                  <a:pt x="6452667" y="1321460"/>
                </a:lnTo>
                <a:lnTo>
                  <a:pt x="6493548" y="1337538"/>
                </a:lnTo>
                <a:lnTo>
                  <a:pt x="6536461" y="1350213"/>
                </a:lnTo>
                <a:lnTo>
                  <a:pt x="6581267" y="1359369"/>
                </a:lnTo>
                <a:lnTo>
                  <a:pt x="6627838" y="1364945"/>
                </a:lnTo>
                <a:lnTo>
                  <a:pt x="6676034" y="1366812"/>
                </a:lnTo>
                <a:lnTo>
                  <a:pt x="6732257" y="1364246"/>
                </a:lnTo>
                <a:lnTo>
                  <a:pt x="6785470" y="1356715"/>
                </a:lnTo>
                <a:lnTo>
                  <a:pt x="6835610" y="1344549"/>
                </a:lnTo>
                <a:lnTo>
                  <a:pt x="6882574" y="1328026"/>
                </a:lnTo>
                <a:lnTo>
                  <a:pt x="6926275" y="1307439"/>
                </a:lnTo>
                <a:lnTo>
                  <a:pt x="6966648" y="1283106"/>
                </a:lnTo>
                <a:lnTo>
                  <a:pt x="7003605" y="1255331"/>
                </a:lnTo>
                <a:lnTo>
                  <a:pt x="7037044" y="1224381"/>
                </a:lnTo>
                <a:lnTo>
                  <a:pt x="7066889" y="1190586"/>
                </a:lnTo>
                <a:lnTo>
                  <a:pt x="7092429" y="1155115"/>
                </a:lnTo>
                <a:lnTo>
                  <a:pt x="7093064" y="1154239"/>
                </a:lnTo>
                <a:lnTo>
                  <a:pt x="7115467" y="1115618"/>
                </a:lnTo>
                <a:lnTo>
                  <a:pt x="7134034" y="1075042"/>
                </a:lnTo>
                <a:lnTo>
                  <a:pt x="7148652" y="1032814"/>
                </a:lnTo>
                <a:lnTo>
                  <a:pt x="6873087" y="1032814"/>
                </a:lnTo>
                <a:lnTo>
                  <a:pt x="6849923" y="1071486"/>
                </a:lnTo>
                <a:lnTo>
                  <a:pt x="6819151" y="1105052"/>
                </a:lnTo>
                <a:lnTo>
                  <a:pt x="6779692" y="1131531"/>
                </a:lnTo>
                <a:lnTo>
                  <a:pt x="6730505" y="1148892"/>
                </a:lnTo>
                <a:lnTo>
                  <a:pt x="6670522" y="1155115"/>
                </a:lnTo>
                <a:lnTo>
                  <a:pt x="6623964" y="1151216"/>
                </a:lnTo>
                <a:lnTo>
                  <a:pt x="6580543" y="1139659"/>
                </a:lnTo>
                <a:lnTo>
                  <a:pt x="6541008" y="1120660"/>
                </a:lnTo>
                <a:lnTo>
                  <a:pt x="6506108" y="1094435"/>
                </a:lnTo>
                <a:lnTo>
                  <a:pt x="6476593" y="1061199"/>
                </a:lnTo>
                <a:lnTo>
                  <a:pt x="6453225" y="1021156"/>
                </a:lnTo>
                <a:lnTo>
                  <a:pt x="6436728" y="974534"/>
                </a:lnTo>
                <a:lnTo>
                  <a:pt x="6427876" y="921537"/>
                </a:lnTo>
                <a:lnTo>
                  <a:pt x="7166927" y="921537"/>
                </a:lnTo>
                <a:lnTo>
                  <a:pt x="7170344" y="896899"/>
                </a:lnTo>
                <a:lnTo>
                  <a:pt x="7172592" y="872274"/>
                </a:lnTo>
                <a:lnTo>
                  <a:pt x="7173798" y="847636"/>
                </a:lnTo>
                <a:lnTo>
                  <a:pt x="7174166" y="823010"/>
                </a:lnTo>
                <a:close/>
              </a:path>
              <a:path w="18502630" h="5988050">
                <a:moveTo>
                  <a:pt x="8347697" y="339445"/>
                </a:moveTo>
                <a:lnTo>
                  <a:pt x="8090408" y="339445"/>
                </a:lnTo>
                <a:lnTo>
                  <a:pt x="8090408" y="483641"/>
                </a:lnTo>
                <a:lnTo>
                  <a:pt x="8090408" y="844905"/>
                </a:lnTo>
                <a:lnTo>
                  <a:pt x="8086687" y="899795"/>
                </a:lnTo>
                <a:lnTo>
                  <a:pt x="8075993" y="949413"/>
                </a:lnTo>
                <a:lnTo>
                  <a:pt x="8059013" y="993648"/>
                </a:lnTo>
                <a:lnTo>
                  <a:pt x="8036446" y="1032383"/>
                </a:lnTo>
                <a:lnTo>
                  <a:pt x="8008975" y="1065491"/>
                </a:lnTo>
                <a:lnTo>
                  <a:pt x="7977276" y="1092835"/>
                </a:lnTo>
                <a:lnTo>
                  <a:pt x="7942059" y="1114323"/>
                </a:lnTo>
                <a:lnTo>
                  <a:pt x="7904010" y="1129817"/>
                </a:lnTo>
                <a:lnTo>
                  <a:pt x="7863814" y="1139202"/>
                </a:lnTo>
                <a:lnTo>
                  <a:pt x="7822158" y="1142365"/>
                </a:lnTo>
                <a:lnTo>
                  <a:pt x="7781442" y="1139101"/>
                </a:lnTo>
                <a:lnTo>
                  <a:pt x="7741894" y="1129436"/>
                </a:lnTo>
                <a:lnTo>
                  <a:pt x="7704252" y="1113523"/>
                </a:lnTo>
                <a:lnTo>
                  <a:pt x="7669250" y="1091539"/>
                </a:lnTo>
                <a:lnTo>
                  <a:pt x="7637615" y="1063650"/>
                </a:lnTo>
                <a:lnTo>
                  <a:pt x="7610094" y="1030008"/>
                </a:lnTo>
                <a:lnTo>
                  <a:pt x="7587412" y="990777"/>
                </a:lnTo>
                <a:lnTo>
                  <a:pt x="7570292" y="946137"/>
                </a:lnTo>
                <a:lnTo>
                  <a:pt x="7559497" y="896251"/>
                </a:lnTo>
                <a:lnTo>
                  <a:pt x="7555725" y="841273"/>
                </a:lnTo>
                <a:lnTo>
                  <a:pt x="7559497" y="786485"/>
                </a:lnTo>
                <a:lnTo>
                  <a:pt x="7570292" y="737133"/>
                </a:lnTo>
                <a:lnTo>
                  <a:pt x="7587412" y="693305"/>
                </a:lnTo>
                <a:lnTo>
                  <a:pt x="7610094" y="655066"/>
                </a:lnTo>
                <a:lnTo>
                  <a:pt x="7637615" y="622503"/>
                </a:lnTo>
                <a:lnTo>
                  <a:pt x="7669250" y="595693"/>
                </a:lnTo>
                <a:lnTo>
                  <a:pt x="7704252" y="574700"/>
                </a:lnTo>
                <a:lnTo>
                  <a:pt x="7741894" y="559612"/>
                </a:lnTo>
                <a:lnTo>
                  <a:pt x="7781442" y="550494"/>
                </a:lnTo>
                <a:lnTo>
                  <a:pt x="7822158" y="547446"/>
                </a:lnTo>
                <a:lnTo>
                  <a:pt x="7863814" y="550595"/>
                </a:lnTo>
                <a:lnTo>
                  <a:pt x="7904010" y="559981"/>
                </a:lnTo>
                <a:lnTo>
                  <a:pt x="7942059" y="575475"/>
                </a:lnTo>
                <a:lnTo>
                  <a:pt x="7977276" y="596963"/>
                </a:lnTo>
                <a:lnTo>
                  <a:pt x="8008975" y="624319"/>
                </a:lnTo>
                <a:lnTo>
                  <a:pt x="8036446" y="657415"/>
                </a:lnTo>
                <a:lnTo>
                  <a:pt x="8059013" y="696150"/>
                </a:lnTo>
                <a:lnTo>
                  <a:pt x="8075993" y="740384"/>
                </a:lnTo>
                <a:lnTo>
                  <a:pt x="8086687" y="790016"/>
                </a:lnTo>
                <a:lnTo>
                  <a:pt x="8090408" y="844905"/>
                </a:lnTo>
                <a:lnTo>
                  <a:pt x="8090408" y="483641"/>
                </a:lnTo>
                <a:lnTo>
                  <a:pt x="8065414" y="452615"/>
                </a:lnTo>
                <a:lnTo>
                  <a:pt x="8035645" y="423100"/>
                </a:lnTo>
                <a:lnTo>
                  <a:pt x="8001089" y="395909"/>
                </a:lnTo>
                <a:lnTo>
                  <a:pt x="7961744" y="371843"/>
                </a:lnTo>
                <a:lnTo>
                  <a:pt x="7917612" y="351713"/>
                </a:lnTo>
                <a:lnTo>
                  <a:pt x="7868691" y="336334"/>
                </a:lnTo>
                <a:lnTo>
                  <a:pt x="7814983" y="326517"/>
                </a:lnTo>
                <a:lnTo>
                  <a:pt x="7756474" y="323062"/>
                </a:lnTo>
                <a:lnTo>
                  <a:pt x="7711656" y="325145"/>
                </a:lnTo>
                <a:lnTo>
                  <a:pt x="7668107" y="331317"/>
                </a:lnTo>
                <a:lnTo>
                  <a:pt x="7626045" y="341490"/>
                </a:lnTo>
                <a:lnTo>
                  <a:pt x="7585621" y="355523"/>
                </a:lnTo>
                <a:lnTo>
                  <a:pt x="7547038" y="373341"/>
                </a:lnTo>
                <a:lnTo>
                  <a:pt x="7510488" y="394804"/>
                </a:lnTo>
                <a:lnTo>
                  <a:pt x="7476134" y="419823"/>
                </a:lnTo>
                <a:lnTo>
                  <a:pt x="7444181" y="448284"/>
                </a:lnTo>
                <a:lnTo>
                  <a:pt x="7414806" y="480072"/>
                </a:lnTo>
                <a:lnTo>
                  <a:pt x="7388187" y="515086"/>
                </a:lnTo>
                <a:lnTo>
                  <a:pt x="7364527" y="553212"/>
                </a:lnTo>
                <a:lnTo>
                  <a:pt x="7343991" y="594347"/>
                </a:lnTo>
                <a:lnTo>
                  <a:pt x="7326782" y="638378"/>
                </a:lnTo>
                <a:lnTo>
                  <a:pt x="7313066" y="685190"/>
                </a:lnTo>
                <a:lnTo>
                  <a:pt x="7303046" y="734695"/>
                </a:lnTo>
                <a:lnTo>
                  <a:pt x="7296899" y="786752"/>
                </a:lnTo>
                <a:lnTo>
                  <a:pt x="7294804" y="841273"/>
                </a:lnTo>
                <a:lnTo>
                  <a:pt x="7296899" y="895858"/>
                </a:lnTo>
                <a:lnTo>
                  <a:pt x="7303046" y="948118"/>
                </a:lnTo>
                <a:lnTo>
                  <a:pt x="7313066" y="997927"/>
                </a:lnTo>
                <a:lnTo>
                  <a:pt x="7326757" y="1045171"/>
                </a:lnTo>
                <a:lnTo>
                  <a:pt x="7343953" y="1089698"/>
                </a:lnTo>
                <a:lnTo>
                  <a:pt x="7364450" y="1131392"/>
                </a:lnTo>
                <a:lnTo>
                  <a:pt x="7388060" y="1170139"/>
                </a:lnTo>
                <a:lnTo>
                  <a:pt x="7414615" y="1205788"/>
                </a:lnTo>
                <a:lnTo>
                  <a:pt x="7443914" y="1238224"/>
                </a:lnTo>
                <a:lnTo>
                  <a:pt x="7475766" y="1267333"/>
                </a:lnTo>
                <a:lnTo>
                  <a:pt x="7509992" y="1292961"/>
                </a:lnTo>
                <a:lnTo>
                  <a:pt x="7546403" y="1314996"/>
                </a:lnTo>
                <a:lnTo>
                  <a:pt x="7584808" y="1333309"/>
                </a:lnTo>
                <a:lnTo>
                  <a:pt x="7625029" y="1347774"/>
                </a:lnTo>
                <a:lnTo>
                  <a:pt x="7666863" y="1358277"/>
                </a:lnTo>
                <a:lnTo>
                  <a:pt x="7710144" y="1364653"/>
                </a:lnTo>
                <a:lnTo>
                  <a:pt x="7754658" y="1366812"/>
                </a:lnTo>
                <a:lnTo>
                  <a:pt x="7812697" y="1363345"/>
                </a:lnTo>
                <a:lnTo>
                  <a:pt x="7866367" y="1353464"/>
                </a:lnTo>
                <a:lnTo>
                  <a:pt x="7915542" y="1337932"/>
                </a:lnTo>
                <a:lnTo>
                  <a:pt x="7960131" y="1317523"/>
                </a:lnTo>
                <a:lnTo>
                  <a:pt x="8000022" y="1292999"/>
                </a:lnTo>
                <a:lnTo>
                  <a:pt x="8035099" y="1265148"/>
                </a:lnTo>
                <a:lnTo>
                  <a:pt x="8065262" y="1234732"/>
                </a:lnTo>
                <a:lnTo>
                  <a:pt x="8090408" y="1202524"/>
                </a:lnTo>
                <a:lnTo>
                  <a:pt x="8090408" y="1350352"/>
                </a:lnTo>
                <a:lnTo>
                  <a:pt x="8347697" y="1350352"/>
                </a:lnTo>
                <a:lnTo>
                  <a:pt x="8347697" y="1202524"/>
                </a:lnTo>
                <a:lnTo>
                  <a:pt x="8347697" y="1142365"/>
                </a:lnTo>
                <a:lnTo>
                  <a:pt x="8347697" y="547446"/>
                </a:lnTo>
                <a:lnTo>
                  <a:pt x="8347697" y="483641"/>
                </a:lnTo>
                <a:lnTo>
                  <a:pt x="8347697" y="339445"/>
                </a:lnTo>
                <a:close/>
              </a:path>
              <a:path w="18502630" h="5988050">
                <a:moveTo>
                  <a:pt x="8853373" y="0"/>
                </a:moveTo>
                <a:lnTo>
                  <a:pt x="8597887" y="0"/>
                </a:lnTo>
                <a:lnTo>
                  <a:pt x="8597887" y="1350352"/>
                </a:lnTo>
                <a:lnTo>
                  <a:pt x="8853373" y="1350352"/>
                </a:lnTo>
                <a:lnTo>
                  <a:pt x="8853373" y="0"/>
                </a:lnTo>
                <a:close/>
              </a:path>
              <a:path w="18502630" h="5988050">
                <a:moveTo>
                  <a:pt x="9628975" y="339445"/>
                </a:moveTo>
                <a:lnTo>
                  <a:pt x="9402699" y="339445"/>
                </a:lnTo>
                <a:lnTo>
                  <a:pt x="9402699" y="89471"/>
                </a:lnTo>
                <a:lnTo>
                  <a:pt x="9145410" y="89471"/>
                </a:lnTo>
                <a:lnTo>
                  <a:pt x="9145410" y="339445"/>
                </a:lnTo>
                <a:lnTo>
                  <a:pt x="9024988" y="339445"/>
                </a:lnTo>
                <a:lnTo>
                  <a:pt x="9024988" y="549325"/>
                </a:lnTo>
                <a:lnTo>
                  <a:pt x="9145410" y="549325"/>
                </a:lnTo>
                <a:lnTo>
                  <a:pt x="9145410" y="1036510"/>
                </a:lnTo>
                <a:lnTo>
                  <a:pt x="9148572" y="1096048"/>
                </a:lnTo>
                <a:lnTo>
                  <a:pt x="9157868" y="1148461"/>
                </a:lnTo>
                <a:lnTo>
                  <a:pt x="9172981" y="1194079"/>
                </a:lnTo>
                <a:lnTo>
                  <a:pt x="9193644" y="1233182"/>
                </a:lnTo>
                <a:lnTo>
                  <a:pt x="9219540" y="1266101"/>
                </a:lnTo>
                <a:lnTo>
                  <a:pt x="9250388" y="1293114"/>
                </a:lnTo>
                <a:lnTo>
                  <a:pt x="9285872" y="1314526"/>
                </a:lnTo>
                <a:lnTo>
                  <a:pt x="9325712" y="1330655"/>
                </a:lnTo>
                <a:lnTo>
                  <a:pt x="9369615" y="1341805"/>
                </a:lnTo>
                <a:lnTo>
                  <a:pt x="9417266" y="1348270"/>
                </a:lnTo>
                <a:lnTo>
                  <a:pt x="9468383" y="1350352"/>
                </a:lnTo>
                <a:lnTo>
                  <a:pt x="9628975" y="1350352"/>
                </a:lnTo>
                <a:lnTo>
                  <a:pt x="9628975" y="1135037"/>
                </a:lnTo>
                <a:lnTo>
                  <a:pt x="9510357" y="1135037"/>
                </a:lnTo>
                <a:lnTo>
                  <a:pt x="9459646" y="1129411"/>
                </a:lnTo>
                <a:lnTo>
                  <a:pt x="9426410" y="1111986"/>
                </a:lnTo>
                <a:lnTo>
                  <a:pt x="9408223" y="1081913"/>
                </a:lnTo>
                <a:lnTo>
                  <a:pt x="9402699" y="1038326"/>
                </a:lnTo>
                <a:lnTo>
                  <a:pt x="9402699" y="549325"/>
                </a:lnTo>
                <a:lnTo>
                  <a:pt x="9628975" y="549325"/>
                </a:lnTo>
                <a:lnTo>
                  <a:pt x="9628975" y="339445"/>
                </a:lnTo>
                <a:close/>
              </a:path>
              <a:path w="18502630" h="5988050">
                <a:moveTo>
                  <a:pt x="10776839" y="757313"/>
                </a:moveTo>
                <a:lnTo>
                  <a:pt x="10774337" y="699427"/>
                </a:lnTo>
                <a:lnTo>
                  <a:pt x="10766971" y="645452"/>
                </a:lnTo>
                <a:lnTo>
                  <a:pt x="10754995" y="595452"/>
                </a:lnTo>
                <a:lnTo>
                  <a:pt x="10738599" y="549490"/>
                </a:lnTo>
                <a:lnTo>
                  <a:pt x="10718051" y="507619"/>
                </a:lnTo>
                <a:lnTo>
                  <a:pt x="10693540" y="469900"/>
                </a:lnTo>
                <a:lnTo>
                  <a:pt x="10665320" y="436397"/>
                </a:lnTo>
                <a:lnTo>
                  <a:pt x="10633608" y="407162"/>
                </a:lnTo>
                <a:lnTo>
                  <a:pt x="10598633" y="382270"/>
                </a:lnTo>
                <a:lnTo>
                  <a:pt x="10560609" y="361759"/>
                </a:lnTo>
                <a:lnTo>
                  <a:pt x="10519791" y="345706"/>
                </a:lnTo>
                <a:lnTo>
                  <a:pt x="10476382" y="334175"/>
                </a:lnTo>
                <a:lnTo>
                  <a:pt x="10430624" y="327202"/>
                </a:lnTo>
                <a:lnTo>
                  <a:pt x="10382733" y="324866"/>
                </a:lnTo>
                <a:lnTo>
                  <a:pt x="10326268" y="328142"/>
                </a:lnTo>
                <a:lnTo>
                  <a:pt x="10272928" y="337718"/>
                </a:lnTo>
                <a:lnTo>
                  <a:pt x="10223157" y="353161"/>
                </a:lnTo>
                <a:lnTo>
                  <a:pt x="10177424" y="374053"/>
                </a:lnTo>
                <a:lnTo>
                  <a:pt x="10136149" y="399986"/>
                </a:lnTo>
                <a:lnTo>
                  <a:pt x="10099802" y="430530"/>
                </a:lnTo>
                <a:lnTo>
                  <a:pt x="10068814" y="465289"/>
                </a:lnTo>
                <a:lnTo>
                  <a:pt x="10068814" y="0"/>
                </a:lnTo>
                <a:lnTo>
                  <a:pt x="9813404" y="0"/>
                </a:lnTo>
                <a:lnTo>
                  <a:pt x="9813404" y="1350352"/>
                </a:lnTo>
                <a:lnTo>
                  <a:pt x="10068814" y="1350352"/>
                </a:lnTo>
                <a:lnTo>
                  <a:pt x="10068814" y="791972"/>
                </a:lnTo>
                <a:lnTo>
                  <a:pt x="10072941" y="734606"/>
                </a:lnTo>
                <a:lnTo>
                  <a:pt x="10084968" y="684403"/>
                </a:lnTo>
                <a:lnTo>
                  <a:pt x="10104437" y="641515"/>
                </a:lnTo>
                <a:lnTo>
                  <a:pt x="10130892" y="606082"/>
                </a:lnTo>
                <a:lnTo>
                  <a:pt x="10163835" y="578269"/>
                </a:lnTo>
                <a:lnTo>
                  <a:pt x="10202812" y="558215"/>
                </a:lnTo>
                <a:lnTo>
                  <a:pt x="10247351" y="546074"/>
                </a:lnTo>
                <a:lnTo>
                  <a:pt x="10296969" y="541997"/>
                </a:lnTo>
                <a:lnTo>
                  <a:pt x="10345369" y="546074"/>
                </a:lnTo>
                <a:lnTo>
                  <a:pt x="10388981" y="558215"/>
                </a:lnTo>
                <a:lnTo>
                  <a:pt x="10427284" y="578269"/>
                </a:lnTo>
                <a:lnTo>
                  <a:pt x="10459783" y="606082"/>
                </a:lnTo>
                <a:lnTo>
                  <a:pt x="10485945" y="641515"/>
                </a:lnTo>
                <a:lnTo>
                  <a:pt x="10505275" y="684403"/>
                </a:lnTo>
                <a:lnTo>
                  <a:pt x="10517238" y="734606"/>
                </a:lnTo>
                <a:lnTo>
                  <a:pt x="10521353" y="791972"/>
                </a:lnTo>
                <a:lnTo>
                  <a:pt x="10521353" y="1350352"/>
                </a:lnTo>
                <a:lnTo>
                  <a:pt x="10776839" y="1350352"/>
                </a:lnTo>
                <a:lnTo>
                  <a:pt x="10776839" y="757313"/>
                </a:lnTo>
                <a:close/>
              </a:path>
              <a:path w="18502630" h="5988050">
                <a:moveTo>
                  <a:pt x="15635326" y="5812244"/>
                </a:moveTo>
                <a:lnTo>
                  <a:pt x="15626258" y="5757735"/>
                </a:lnTo>
                <a:lnTo>
                  <a:pt x="15601252" y="5718861"/>
                </a:lnTo>
                <a:lnTo>
                  <a:pt x="15563634" y="5695581"/>
                </a:lnTo>
                <a:lnTo>
                  <a:pt x="15516733" y="5687822"/>
                </a:lnTo>
                <a:lnTo>
                  <a:pt x="15488323" y="5690857"/>
                </a:lnTo>
                <a:lnTo>
                  <a:pt x="15462593" y="5699811"/>
                </a:lnTo>
                <a:lnTo>
                  <a:pt x="15440648" y="5714416"/>
                </a:lnTo>
                <a:lnTo>
                  <a:pt x="15423553" y="5734418"/>
                </a:lnTo>
                <a:lnTo>
                  <a:pt x="15423553" y="5693130"/>
                </a:lnTo>
                <a:lnTo>
                  <a:pt x="15375382" y="5693130"/>
                </a:lnTo>
                <a:lnTo>
                  <a:pt x="15375382" y="5983249"/>
                </a:lnTo>
                <a:lnTo>
                  <a:pt x="15423553" y="5983249"/>
                </a:lnTo>
                <a:lnTo>
                  <a:pt x="15423553" y="5822848"/>
                </a:lnTo>
                <a:lnTo>
                  <a:pt x="15429624" y="5781916"/>
                </a:lnTo>
                <a:lnTo>
                  <a:pt x="15446655" y="5752820"/>
                </a:lnTo>
                <a:lnTo>
                  <a:pt x="15472918" y="5735434"/>
                </a:lnTo>
                <a:lnTo>
                  <a:pt x="15506688" y="5729656"/>
                </a:lnTo>
                <a:lnTo>
                  <a:pt x="15539885" y="5735307"/>
                </a:lnTo>
                <a:lnTo>
                  <a:pt x="15565450" y="5752160"/>
                </a:lnTo>
                <a:lnTo>
                  <a:pt x="15581872" y="5780125"/>
                </a:lnTo>
                <a:lnTo>
                  <a:pt x="15587688" y="5819114"/>
                </a:lnTo>
                <a:lnTo>
                  <a:pt x="15587688" y="5983249"/>
                </a:lnTo>
                <a:lnTo>
                  <a:pt x="15635326" y="5983249"/>
                </a:lnTo>
                <a:lnTo>
                  <a:pt x="15635326" y="5812244"/>
                </a:lnTo>
                <a:close/>
              </a:path>
              <a:path w="18502630" h="5988050">
                <a:moveTo>
                  <a:pt x="15989567" y="5837682"/>
                </a:moveTo>
                <a:lnTo>
                  <a:pt x="15982252" y="5786983"/>
                </a:lnTo>
                <a:lnTo>
                  <a:pt x="15961741" y="5745543"/>
                </a:lnTo>
                <a:lnTo>
                  <a:pt x="15946133" y="5730202"/>
                </a:lnTo>
                <a:lnTo>
                  <a:pt x="15940354" y="5724525"/>
                </a:lnTo>
                <a:lnTo>
                  <a:pt x="15940354" y="5837682"/>
                </a:lnTo>
                <a:lnTo>
                  <a:pt x="15931871" y="5885599"/>
                </a:lnTo>
                <a:lnTo>
                  <a:pt x="15909443" y="5919267"/>
                </a:lnTo>
                <a:lnTo>
                  <a:pt x="15877591" y="5939142"/>
                </a:lnTo>
                <a:lnTo>
                  <a:pt x="15840812" y="5945670"/>
                </a:lnTo>
                <a:lnTo>
                  <a:pt x="15804706" y="5939142"/>
                </a:lnTo>
                <a:lnTo>
                  <a:pt x="15774302" y="5919267"/>
                </a:lnTo>
                <a:lnTo>
                  <a:pt x="15753334" y="5885599"/>
                </a:lnTo>
                <a:lnTo>
                  <a:pt x="15745511" y="5837682"/>
                </a:lnTo>
                <a:lnTo>
                  <a:pt x="15753499" y="5790057"/>
                </a:lnTo>
                <a:lnTo>
                  <a:pt x="15774899" y="5756541"/>
                </a:lnTo>
                <a:lnTo>
                  <a:pt x="15805823" y="5736717"/>
                </a:lnTo>
                <a:lnTo>
                  <a:pt x="15842399" y="5730202"/>
                </a:lnTo>
                <a:lnTo>
                  <a:pt x="15878696" y="5736717"/>
                </a:lnTo>
                <a:lnTo>
                  <a:pt x="15910040" y="5756541"/>
                </a:lnTo>
                <a:lnTo>
                  <a:pt x="15932049" y="5790057"/>
                </a:lnTo>
                <a:lnTo>
                  <a:pt x="15940354" y="5837682"/>
                </a:lnTo>
                <a:lnTo>
                  <a:pt x="15940354" y="5724525"/>
                </a:lnTo>
                <a:lnTo>
                  <a:pt x="15930220" y="5714543"/>
                </a:lnTo>
                <a:lnTo>
                  <a:pt x="15889885" y="5695099"/>
                </a:lnTo>
                <a:lnTo>
                  <a:pt x="15842920" y="5688368"/>
                </a:lnTo>
                <a:lnTo>
                  <a:pt x="15796159" y="5695099"/>
                </a:lnTo>
                <a:lnTo>
                  <a:pt x="15755849" y="5714543"/>
                </a:lnTo>
                <a:lnTo>
                  <a:pt x="15724264" y="5745543"/>
                </a:lnTo>
                <a:lnTo>
                  <a:pt x="15703639" y="5786983"/>
                </a:lnTo>
                <a:lnTo>
                  <a:pt x="15696273" y="5837682"/>
                </a:lnTo>
                <a:lnTo>
                  <a:pt x="15703423" y="5888685"/>
                </a:lnTo>
                <a:lnTo>
                  <a:pt x="15723515" y="5930404"/>
                </a:lnTo>
                <a:lnTo>
                  <a:pt x="15754477" y="5961634"/>
                </a:lnTo>
                <a:lnTo>
                  <a:pt x="15794266" y="5981243"/>
                </a:lnTo>
                <a:lnTo>
                  <a:pt x="15840812" y="5988037"/>
                </a:lnTo>
                <a:lnTo>
                  <a:pt x="15887992" y="5981243"/>
                </a:lnTo>
                <a:lnTo>
                  <a:pt x="15928848" y="5961634"/>
                </a:lnTo>
                <a:lnTo>
                  <a:pt x="15945282" y="5945670"/>
                </a:lnTo>
                <a:lnTo>
                  <a:pt x="15960992" y="5930404"/>
                </a:lnTo>
                <a:lnTo>
                  <a:pt x="15982023" y="5888685"/>
                </a:lnTo>
                <a:lnTo>
                  <a:pt x="15989567" y="5837682"/>
                </a:lnTo>
                <a:close/>
              </a:path>
              <a:path w="18502630" h="5988050">
                <a:moveTo>
                  <a:pt x="16302533" y="5693143"/>
                </a:moveTo>
                <a:lnTo>
                  <a:pt x="16251162" y="5693143"/>
                </a:lnTo>
                <a:lnTo>
                  <a:pt x="16161157" y="5938799"/>
                </a:lnTo>
                <a:lnTo>
                  <a:pt x="16070631" y="5693143"/>
                </a:lnTo>
                <a:lnTo>
                  <a:pt x="16018739" y="5693143"/>
                </a:lnTo>
                <a:lnTo>
                  <a:pt x="16132569" y="5983262"/>
                </a:lnTo>
                <a:lnTo>
                  <a:pt x="16188690" y="5983262"/>
                </a:lnTo>
                <a:lnTo>
                  <a:pt x="16302533" y="5693143"/>
                </a:lnTo>
                <a:close/>
              </a:path>
              <a:path w="18502630" h="5988050">
                <a:moveTo>
                  <a:pt x="16614928" y="5827077"/>
                </a:moveTo>
                <a:lnTo>
                  <a:pt x="16613493" y="5817032"/>
                </a:lnTo>
                <a:lnTo>
                  <a:pt x="16608527" y="5782157"/>
                </a:lnTo>
                <a:lnTo>
                  <a:pt x="16590163" y="5743943"/>
                </a:lnTo>
                <a:lnTo>
                  <a:pt x="16575608" y="5729122"/>
                </a:lnTo>
                <a:lnTo>
                  <a:pt x="16565169" y="5718492"/>
                </a:lnTo>
                <a:lnTo>
                  <a:pt x="16565169" y="5817032"/>
                </a:lnTo>
                <a:lnTo>
                  <a:pt x="16381984" y="5817032"/>
                </a:lnTo>
                <a:lnTo>
                  <a:pt x="16391903" y="5779389"/>
                </a:lnTo>
                <a:lnTo>
                  <a:pt x="16412096" y="5751830"/>
                </a:lnTo>
                <a:lnTo>
                  <a:pt x="16440138" y="5734888"/>
                </a:lnTo>
                <a:lnTo>
                  <a:pt x="16473577" y="5729122"/>
                </a:lnTo>
                <a:lnTo>
                  <a:pt x="16508959" y="5734888"/>
                </a:lnTo>
                <a:lnTo>
                  <a:pt x="16538232" y="5751830"/>
                </a:lnTo>
                <a:lnTo>
                  <a:pt x="16558070" y="5779389"/>
                </a:lnTo>
                <a:lnTo>
                  <a:pt x="16565169" y="5817032"/>
                </a:lnTo>
                <a:lnTo>
                  <a:pt x="16565169" y="5718492"/>
                </a:lnTo>
                <a:lnTo>
                  <a:pt x="16561067" y="5714314"/>
                </a:lnTo>
                <a:lnTo>
                  <a:pt x="16522497" y="5695162"/>
                </a:lnTo>
                <a:lnTo>
                  <a:pt x="16475685" y="5688368"/>
                </a:lnTo>
                <a:lnTo>
                  <a:pt x="16428238" y="5695099"/>
                </a:lnTo>
                <a:lnTo>
                  <a:pt x="16388588" y="5714543"/>
                </a:lnTo>
                <a:lnTo>
                  <a:pt x="16358324" y="5745543"/>
                </a:lnTo>
                <a:lnTo>
                  <a:pt x="16338995" y="5786983"/>
                </a:lnTo>
                <a:lnTo>
                  <a:pt x="16332213" y="5837682"/>
                </a:lnTo>
                <a:lnTo>
                  <a:pt x="16339211" y="5888685"/>
                </a:lnTo>
                <a:lnTo>
                  <a:pt x="16358934" y="5930404"/>
                </a:lnTo>
                <a:lnTo>
                  <a:pt x="16389503" y="5961634"/>
                </a:lnTo>
                <a:lnTo>
                  <a:pt x="16429050" y="5981243"/>
                </a:lnTo>
                <a:lnTo>
                  <a:pt x="16475685" y="5988037"/>
                </a:lnTo>
                <a:lnTo>
                  <a:pt x="16524821" y="5980760"/>
                </a:lnTo>
                <a:lnTo>
                  <a:pt x="16563836" y="5960757"/>
                </a:lnTo>
                <a:lnTo>
                  <a:pt x="16576612" y="5947245"/>
                </a:lnTo>
                <a:lnTo>
                  <a:pt x="16592131" y="5930849"/>
                </a:lnTo>
                <a:lnTo>
                  <a:pt x="16609098" y="5893778"/>
                </a:lnTo>
                <a:lnTo>
                  <a:pt x="16557219" y="5893778"/>
                </a:lnTo>
                <a:lnTo>
                  <a:pt x="16546119" y="5915317"/>
                </a:lnTo>
                <a:lnTo>
                  <a:pt x="16528758" y="5932233"/>
                </a:lnTo>
                <a:lnTo>
                  <a:pt x="16505250" y="5943282"/>
                </a:lnTo>
                <a:lnTo>
                  <a:pt x="16475685" y="5947245"/>
                </a:lnTo>
                <a:lnTo>
                  <a:pt x="16440722" y="5941288"/>
                </a:lnTo>
                <a:lnTo>
                  <a:pt x="16411499" y="5923762"/>
                </a:lnTo>
                <a:lnTo>
                  <a:pt x="16390811" y="5895213"/>
                </a:lnTo>
                <a:lnTo>
                  <a:pt x="16381451" y="5856198"/>
                </a:lnTo>
                <a:lnTo>
                  <a:pt x="16613353" y="5856198"/>
                </a:lnTo>
                <a:lnTo>
                  <a:pt x="16614039" y="5848896"/>
                </a:lnTo>
                <a:lnTo>
                  <a:pt x="16614534" y="5841847"/>
                </a:lnTo>
                <a:lnTo>
                  <a:pt x="16614826" y="5834685"/>
                </a:lnTo>
                <a:lnTo>
                  <a:pt x="16614928" y="5827077"/>
                </a:lnTo>
                <a:close/>
              </a:path>
              <a:path w="18502630" h="5988050">
                <a:moveTo>
                  <a:pt x="16726688" y="5591480"/>
                </a:moveTo>
                <a:lnTo>
                  <a:pt x="16678517" y="5591480"/>
                </a:lnTo>
                <a:lnTo>
                  <a:pt x="16678517" y="5983262"/>
                </a:lnTo>
                <a:lnTo>
                  <a:pt x="16726688" y="5983262"/>
                </a:lnTo>
                <a:lnTo>
                  <a:pt x="16726688" y="5591480"/>
                </a:lnTo>
                <a:close/>
              </a:path>
              <a:path w="18502630" h="5988050">
                <a:moveTo>
                  <a:pt x="17111079" y="5613362"/>
                </a:moveTo>
                <a:lnTo>
                  <a:pt x="17036974" y="5613362"/>
                </a:lnTo>
                <a:lnTo>
                  <a:pt x="17036974" y="5765762"/>
                </a:lnTo>
                <a:lnTo>
                  <a:pt x="16878681" y="5765762"/>
                </a:lnTo>
                <a:lnTo>
                  <a:pt x="16878681" y="5613362"/>
                </a:lnTo>
                <a:lnTo>
                  <a:pt x="16804551" y="5613362"/>
                </a:lnTo>
                <a:lnTo>
                  <a:pt x="16804551" y="5765762"/>
                </a:lnTo>
                <a:lnTo>
                  <a:pt x="16804551" y="5825452"/>
                </a:lnTo>
                <a:lnTo>
                  <a:pt x="16804551" y="5982932"/>
                </a:lnTo>
                <a:lnTo>
                  <a:pt x="16878681" y="5982932"/>
                </a:lnTo>
                <a:lnTo>
                  <a:pt x="16878681" y="5825452"/>
                </a:lnTo>
                <a:lnTo>
                  <a:pt x="17036974" y="5825452"/>
                </a:lnTo>
                <a:lnTo>
                  <a:pt x="17036974" y="5982932"/>
                </a:lnTo>
                <a:lnTo>
                  <a:pt x="17111079" y="5982932"/>
                </a:lnTo>
                <a:lnTo>
                  <a:pt x="17111079" y="5825452"/>
                </a:lnTo>
                <a:lnTo>
                  <a:pt x="17111079" y="5765762"/>
                </a:lnTo>
                <a:lnTo>
                  <a:pt x="17111079" y="5613362"/>
                </a:lnTo>
                <a:close/>
              </a:path>
              <a:path w="18502630" h="5988050">
                <a:moveTo>
                  <a:pt x="17456862" y="5830252"/>
                </a:moveTo>
                <a:lnTo>
                  <a:pt x="17449965" y="5781624"/>
                </a:lnTo>
                <a:lnTo>
                  <a:pt x="17432643" y="5746077"/>
                </a:lnTo>
                <a:lnTo>
                  <a:pt x="17399800" y="5711101"/>
                </a:lnTo>
                <a:lnTo>
                  <a:pt x="17380115" y="5701639"/>
                </a:lnTo>
                <a:lnTo>
                  <a:pt x="17380115" y="5809069"/>
                </a:lnTo>
                <a:lnTo>
                  <a:pt x="17240860" y="5809069"/>
                </a:lnTo>
                <a:lnTo>
                  <a:pt x="17249166" y="5782246"/>
                </a:lnTo>
                <a:lnTo>
                  <a:pt x="17264431" y="5762485"/>
                </a:lnTo>
                <a:lnTo>
                  <a:pt x="17285234" y="5750255"/>
                </a:lnTo>
                <a:lnTo>
                  <a:pt x="17310215" y="5746077"/>
                </a:lnTo>
                <a:lnTo>
                  <a:pt x="17337062" y="5750484"/>
                </a:lnTo>
                <a:lnTo>
                  <a:pt x="17359059" y="5763082"/>
                </a:lnTo>
                <a:lnTo>
                  <a:pt x="17374096" y="5782919"/>
                </a:lnTo>
                <a:lnTo>
                  <a:pt x="17380115" y="5809069"/>
                </a:lnTo>
                <a:lnTo>
                  <a:pt x="17380115" y="5701639"/>
                </a:lnTo>
                <a:lnTo>
                  <a:pt x="17359897" y="5691898"/>
                </a:lnTo>
                <a:lnTo>
                  <a:pt x="17312336" y="5685193"/>
                </a:lnTo>
                <a:lnTo>
                  <a:pt x="17263695" y="5692051"/>
                </a:lnTo>
                <a:lnTo>
                  <a:pt x="17223029" y="5711812"/>
                </a:lnTo>
                <a:lnTo>
                  <a:pt x="17191965" y="5743283"/>
                </a:lnTo>
                <a:lnTo>
                  <a:pt x="17172140" y="5785282"/>
                </a:lnTo>
                <a:lnTo>
                  <a:pt x="17165168" y="5836602"/>
                </a:lnTo>
                <a:lnTo>
                  <a:pt x="17172293" y="5887732"/>
                </a:lnTo>
                <a:lnTo>
                  <a:pt x="17192422" y="5929706"/>
                </a:lnTo>
                <a:lnTo>
                  <a:pt x="17223715" y="5961253"/>
                </a:lnTo>
                <a:lnTo>
                  <a:pt x="17264304" y="5981128"/>
                </a:lnTo>
                <a:lnTo>
                  <a:pt x="17312336" y="5988024"/>
                </a:lnTo>
                <a:lnTo>
                  <a:pt x="17362132" y="5980481"/>
                </a:lnTo>
                <a:lnTo>
                  <a:pt x="17402137" y="5959830"/>
                </a:lnTo>
                <a:lnTo>
                  <a:pt x="17431538" y="5929046"/>
                </a:lnTo>
                <a:lnTo>
                  <a:pt x="17432693" y="5926607"/>
                </a:lnTo>
                <a:lnTo>
                  <a:pt x="17449457" y="5891123"/>
                </a:lnTo>
                <a:lnTo>
                  <a:pt x="17369511" y="5891123"/>
                </a:lnTo>
                <a:lnTo>
                  <a:pt x="17360773" y="5904941"/>
                </a:lnTo>
                <a:lnTo>
                  <a:pt x="17348467" y="5916219"/>
                </a:lnTo>
                <a:lnTo>
                  <a:pt x="17331995" y="5923813"/>
                </a:lnTo>
                <a:lnTo>
                  <a:pt x="17310735" y="5926607"/>
                </a:lnTo>
                <a:lnTo>
                  <a:pt x="17284637" y="5922124"/>
                </a:lnTo>
                <a:lnTo>
                  <a:pt x="17263034" y="5909005"/>
                </a:lnTo>
                <a:lnTo>
                  <a:pt x="17247693" y="5887745"/>
                </a:lnTo>
                <a:lnTo>
                  <a:pt x="17240339" y="5858840"/>
                </a:lnTo>
                <a:lnTo>
                  <a:pt x="17454766" y="5858840"/>
                </a:lnTo>
                <a:lnTo>
                  <a:pt x="17455757" y="5851690"/>
                </a:lnTo>
                <a:lnTo>
                  <a:pt x="17456404" y="5844540"/>
                </a:lnTo>
                <a:lnTo>
                  <a:pt x="17456760" y="5837390"/>
                </a:lnTo>
                <a:lnTo>
                  <a:pt x="17456862" y="5830252"/>
                </a:lnTo>
                <a:close/>
              </a:path>
              <a:path w="18502630" h="5988050">
                <a:moveTo>
                  <a:pt x="17797336" y="5689955"/>
                </a:moveTo>
                <a:lnTo>
                  <a:pt x="17722685" y="5689955"/>
                </a:lnTo>
                <a:lnTo>
                  <a:pt x="17722685" y="5731789"/>
                </a:lnTo>
                <a:lnTo>
                  <a:pt x="17722685" y="5836602"/>
                </a:lnTo>
                <a:lnTo>
                  <a:pt x="17716259" y="5873534"/>
                </a:lnTo>
                <a:lnTo>
                  <a:pt x="17699063" y="5900598"/>
                </a:lnTo>
                <a:lnTo>
                  <a:pt x="17674222" y="5917235"/>
                </a:lnTo>
                <a:lnTo>
                  <a:pt x="17644860" y="5922899"/>
                </a:lnTo>
                <a:lnTo>
                  <a:pt x="17616031" y="5917069"/>
                </a:lnTo>
                <a:lnTo>
                  <a:pt x="17591316" y="5900064"/>
                </a:lnTo>
                <a:lnTo>
                  <a:pt x="17574057" y="5872645"/>
                </a:lnTo>
                <a:lnTo>
                  <a:pt x="17567555" y="5835548"/>
                </a:lnTo>
                <a:lnTo>
                  <a:pt x="17574057" y="5798782"/>
                </a:lnTo>
                <a:lnTo>
                  <a:pt x="17591316" y="5772074"/>
                </a:lnTo>
                <a:lnTo>
                  <a:pt x="17616031" y="5755805"/>
                </a:lnTo>
                <a:lnTo>
                  <a:pt x="17644860" y="5750293"/>
                </a:lnTo>
                <a:lnTo>
                  <a:pt x="17674222" y="5755970"/>
                </a:lnTo>
                <a:lnTo>
                  <a:pt x="17699063" y="5772607"/>
                </a:lnTo>
                <a:lnTo>
                  <a:pt x="17716259" y="5799658"/>
                </a:lnTo>
                <a:lnTo>
                  <a:pt x="17722685" y="5836602"/>
                </a:lnTo>
                <a:lnTo>
                  <a:pt x="17722685" y="5731789"/>
                </a:lnTo>
                <a:lnTo>
                  <a:pt x="17706798" y="5714225"/>
                </a:lnTo>
                <a:lnTo>
                  <a:pt x="17685360" y="5699353"/>
                </a:lnTo>
                <a:lnTo>
                  <a:pt x="17658360" y="5689054"/>
                </a:lnTo>
                <a:lnTo>
                  <a:pt x="17625797" y="5685193"/>
                </a:lnTo>
                <a:lnTo>
                  <a:pt x="17583201" y="5692038"/>
                </a:lnTo>
                <a:lnTo>
                  <a:pt x="17546409" y="5711736"/>
                </a:lnTo>
                <a:lnTo>
                  <a:pt x="17517504" y="5743054"/>
                </a:lnTo>
                <a:lnTo>
                  <a:pt x="17498619" y="5784735"/>
                </a:lnTo>
                <a:lnTo>
                  <a:pt x="17491863" y="5835548"/>
                </a:lnTo>
                <a:lnTo>
                  <a:pt x="17498619" y="5886577"/>
                </a:lnTo>
                <a:lnTo>
                  <a:pt x="17517479" y="5928779"/>
                </a:lnTo>
                <a:lnTo>
                  <a:pt x="17546295" y="5960732"/>
                </a:lnTo>
                <a:lnTo>
                  <a:pt x="17582934" y="5980963"/>
                </a:lnTo>
                <a:lnTo>
                  <a:pt x="17625276" y="5988024"/>
                </a:lnTo>
                <a:lnTo>
                  <a:pt x="17657687" y="5984151"/>
                </a:lnTo>
                <a:lnTo>
                  <a:pt x="17684890" y="5973724"/>
                </a:lnTo>
                <a:lnTo>
                  <a:pt x="17706645" y="5958535"/>
                </a:lnTo>
                <a:lnTo>
                  <a:pt x="17722685" y="5940361"/>
                </a:lnTo>
                <a:lnTo>
                  <a:pt x="17722685" y="5983249"/>
                </a:lnTo>
                <a:lnTo>
                  <a:pt x="17797336" y="5983249"/>
                </a:lnTo>
                <a:lnTo>
                  <a:pt x="17797336" y="5940361"/>
                </a:lnTo>
                <a:lnTo>
                  <a:pt x="17797336" y="5922899"/>
                </a:lnTo>
                <a:lnTo>
                  <a:pt x="17797336" y="5750293"/>
                </a:lnTo>
                <a:lnTo>
                  <a:pt x="17797336" y="5731789"/>
                </a:lnTo>
                <a:lnTo>
                  <a:pt x="17797336" y="5689955"/>
                </a:lnTo>
                <a:close/>
              </a:path>
              <a:path w="18502630" h="5988050">
                <a:moveTo>
                  <a:pt x="17944059" y="5591480"/>
                </a:moveTo>
                <a:lnTo>
                  <a:pt x="17869942" y="5591480"/>
                </a:lnTo>
                <a:lnTo>
                  <a:pt x="17869942" y="5983262"/>
                </a:lnTo>
                <a:lnTo>
                  <a:pt x="17944059" y="5983262"/>
                </a:lnTo>
                <a:lnTo>
                  <a:pt x="17944059" y="5591480"/>
                </a:lnTo>
                <a:close/>
              </a:path>
              <a:path w="18502630" h="5988050">
                <a:moveTo>
                  <a:pt x="18169078" y="5689968"/>
                </a:moveTo>
                <a:lnTo>
                  <a:pt x="18103419" y="5689968"/>
                </a:lnTo>
                <a:lnTo>
                  <a:pt x="18103419" y="5617438"/>
                </a:lnTo>
                <a:lnTo>
                  <a:pt x="18028768" y="5617438"/>
                </a:lnTo>
                <a:lnTo>
                  <a:pt x="18028768" y="5689968"/>
                </a:lnTo>
                <a:lnTo>
                  <a:pt x="17993830" y="5689968"/>
                </a:lnTo>
                <a:lnTo>
                  <a:pt x="17993830" y="5750865"/>
                </a:lnTo>
                <a:lnTo>
                  <a:pt x="18028768" y="5750865"/>
                </a:lnTo>
                <a:lnTo>
                  <a:pt x="18028768" y="5892216"/>
                </a:lnTo>
                <a:lnTo>
                  <a:pt x="18035524" y="5934799"/>
                </a:lnTo>
                <a:lnTo>
                  <a:pt x="18054587" y="5962942"/>
                </a:lnTo>
                <a:lnTo>
                  <a:pt x="18084165" y="5978487"/>
                </a:lnTo>
                <a:lnTo>
                  <a:pt x="18122481" y="5983262"/>
                </a:lnTo>
                <a:lnTo>
                  <a:pt x="18169078" y="5983262"/>
                </a:lnTo>
                <a:lnTo>
                  <a:pt x="18169078" y="5920791"/>
                </a:lnTo>
                <a:lnTo>
                  <a:pt x="18134661" y="5920791"/>
                </a:lnTo>
                <a:lnTo>
                  <a:pt x="18119941" y="5919165"/>
                </a:lnTo>
                <a:lnTo>
                  <a:pt x="18110302" y="5914110"/>
                </a:lnTo>
                <a:lnTo>
                  <a:pt x="18105031" y="5905385"/>
                </a:lnTo>
                <a:lnTo>
                  <a:pt x="18103419" y="5892736"/>
                </a:lnTo>
                <a:lnTo>
                  <a:pt x="18103419" y="5750865"/>
                </a:lnTo>
                <a:lnTo>
                  <a:pt x="18169078" y="5750865"/>
                </a:lnTo>
                <a:lnTo>
                  <a:pt x="18169078" y="5689968"/>
                </a:lnTo>
                <a:close/>
              </a:path>
              <a:path w="18502630" h="5988050">
                <a:moveTo>
                  <a:pt x="18502122" y="5811202"/>
                </a:moveTo>
                <a:lnTo>
                  <a:pt x="18493563" y="5757418"/>
                </a:lnTo>
                <a:lnTo>
                  <a:pt x="18469763" y="5718086"/>
                </a:lnTo>
                <a:lnTo>
                  <a:pt x="18433555" y="5693943"/>
                </a:lnTo>
                <a:lnTo>
                  <a:pt x="18387772" y="5685726"/>
                </a:lnTo>
                <a:lnTo>
                  <a:pt x="18359692" y="5688596"/>
                </a:lnTo>
                <a:lnTo>
                  <a:pt x="18334686" y="5696775"/>
                </a:lnTo>
                <a:lnTo>
                  <a:pt x="18313464" y="5709615"/>
                </a:lnTo>
                <a:lnTo>
                  <a:pt x="18296700" y="5726468"/>
                </a:lnTo>
                <a:lnTo>
                  <a:pt x="18296700" y="5591480"/>
                </a:lnTo>
                <a:lnTo>
                  <a:pt x="18222595" y="5591480"/>
                </a:lnTo>
                <a:lnTo>
                  <a:pt x="18222595" y="5983262"/>
                </a:lnTo>
                <a:lnTo>
                  <a:pt x="18296700" y="5983262"/>
                </a:lnTo>
                <a:lnTo>
                  <a:pt x="18296700" y="5821248"/>
                </a:lnTo>
                <a:lnTo>
                  <a:pt x="18301386" y="5790044"/>
                </a:lnTo>
                <a:lnTo>
                  <a:pt x="18314708" y="5767324"/>
                </a:lnTo>
                <a:lnTo>
                  <a:pt x="18335575" y="5753430"/>
                </a:lnTo>
                <a:lnTo>
                  <a:pt x="18362892" y="5748731"/>
                </a:lnTo>
                <a:lnTo>
                  <a:pt x="18389588" y="5753430"/>
                </a:lnTo>
                <a:lnTo>
                  <a:pt x="18410136" y="5767324"/>
                </a:lnTo>
                <a:lnTo>
                  <a:pt x="18423332" y="5790044"/>
                </a:lnTo>
                <a:lnTo>
                  <a:pt x="18427992" y="5821248"/>
                </a:lnTo>
                <a:lnTo>
                  <a:pt x="18427992" y="5983262"/>
                </a:lnTo>
                <a:lnTo>
                  <a:pt x="18502122" y="5983262"/>
                </a:lnTo>
                <a:lnTo>
                  <a:pt x="18502122" y="5811202"/>
                </a:lnTo>
                <a:close/>
              </a:path>
            </a:pathLst>
          </a:custGeom>
          <a:solidFill>
            <a:srgbClr val="FFFFFF"/>
          </a:solidFill>
        </p:spPr>
        <p:txBody>
          <a:bodyPr wrap="square" lIns="0" tIns="0" rIns="0" bIns="0" rtlCol="0"/>
          <a:lstStyle/>
          <a:p>
            <a:endParaRPr/>
          </a:p>
        </p:txBody>
      </p:sp>
      <p:sp>
        <p:nvSpPr>
          <p:cNvPr id="2" name="Holder 2"/>
          <p:cNvSpPr>
            <a:spLocks noGrp="1"/>
          </p:cNvSpPr>
          <p:nvPr>
            <p:ph type="ctrTitle"/>
          </p:nvPr>
        </p:nvSpPr>
        <p:spPr>
          <a:xfrm>
            <a:off x="1107684" y="2858953"/>
            <a:ext cx="17888730" cy="1470660"/>
          </a:xfrm>
          <a:prstGeom prst="rect">
            <a:avLst/>
          </a:prstGeom>
        </p:spPr>
        <p:txBody>
          <a:bodyPr wrap="square" lIns="0" tIns="0" rIns="0" bIns="0">
            <a:spAutoFit/>
          </a:bodyPr>
          <a:lstStyle>
            <a:lvl1pPr>
              <a:defRPr b="0" i="0">
                <a:solidFill>
                  <a:schemeClr val="tx1"/>
                </a:solidFill>
              </a:defRPr>
            </a:lvl1pPr>
          </a:lstStyle>
          <a:p>
            <a:endParaRPr/>
          </a:p>
        </p:txBody>
      </p:sp>
      <p:sp>
        <p:nvSpPr>
          <p:cNvPr id="3" name="Holder 3"/>
          <p:cNvSpPr>
            <a:spLocks noGrp="1"/>
          </p:cNvSpPr>
          <p:nvPr>
            <p:ph type="subTitle" idx="4"/>
          </p:nvPr>
        </p:nvSpPr>
        <p:spPr>
          <a:xfrm>
            <a:off x="3015615" y="6333236"/>
            <a:ext cx="14072870" cy="2827337"/>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9/29/2023</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3950" b="0" i="0">
                <a:solidFill>
                  <a:srgbClr val="1A1717"/>
                </a:solidFill>
                <a:latin typeface="Tahoma"/>
                <a:cs typeface="Tahoma"/>
              </a:defRPr>
            </a:lvl1pPr>
          </a:lstStyle>
          <a:p>
            <a:endParaRPr/>
          </a:p>
        </p:txBody>
      </p:sp>
      <p:sp>
        <p:nvSpPr>
          <p:cNvPr id="3" name="Holder 3"/>
          <p:cNvSpPr>
            <a:spLocks noGrp="1"/>
          </p:cNvSpPr>
          <p:nvPr>
            <p:ph type="body" idx="1"/>
          </p:nvPr>
        </p:nvSpPr>
        <p:spPr/>
        <p:txBody>
          <a:bodyPr lIns="0" tIns="0" rIns="0" bIns="0"/>
          <a:lstStyle>
            <a:lvl1pPr>
              <a:defRPr b="0" i="0">
                <a:solidFill>
                  <a:schemeClr val="tx1"/>
                </a:solidFill>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9/29/2023</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obj" preserve="1">
  <p:cSld name="Two Content">
    <p:bg>
      <p:bgPr>
        <a:solidFill>
          <a:schemeClr val="bg1"/>
        </a:solidFill>
        <a:effectLst/>
      </p:bgPr>
    </p:bg>
    <p:spTree>
      <p:nvGrpSpPr>
        <p:cNvPr id="1" name=""/>
        <p:cNvGrpSpPr/>
        <p:nvPr/>
      </p:nvGrpSpPr>
      <p:grpSpPr>
        <a:xfrm>
          <a:off x="0" y="0"/>
          <a:ext cx="0" cy="0"/>
          <a:chOff x="0" y="0"/>
          <a:chExt cx="0" cy="0"/>
        </a:xfrm>
      </p:grpSpPr>
      <p:sp>
        <p:nvSpPr>
          <p:cNvPr id="16" name="bg object 16"/>
          <p:cNvSpPr/>
          <p:nvPr/>
        </p:nvSpPr>
        <p:spPr>
          <a:xfrm>
            <a:off x="5235" y="5235"/>
            <a:ext cx="7424420" cy="11298555"/>
          </a:xfrm>
          <a:custGeom>
            <a:avLst/>
            <a:gdLst/>
            <a:ahLst/>
            <a:cxnLst/>
            <a:rect l="l" t="t" r="r" b="b"/>
            <a:pathLst>
              <a:path w="7424420" h="11298555">
                <a:moveTo>
                  <a:pt x="7423857" y="11298085"/>
                </a:moveTo>
                <a:lnTo>
                  <a:pt x="0" y="11298085"/>
                </a:lnTo>
                <a:lnTo>
                  <a:pt x="0" y="0"/>
                </a:lnTo>
                <a:lnTo>
                  <a:pt x="7423857" y="0"/>
                </a:lnTo>
                <a:lnTo>
                  <a:pt x="7423857" y="11298085"/>
                </a:lnTo>
                <a:close/>
              </a:path>
            </a:pathLst>
          </a:custGeom>
          <a:solidFill>
            <a:srgbClr val="2573B6"/>
          </a:solidFill>
        </p:spPr>
        <p:txBody>
          <a:bodyPr wrap="square" lIns="0" tIns="0" rIns="0" bIns="0" rtlCol="0"/>
          <a:lstStyle/>
          <a:p>
            <a:endParaRPr/>
          </a:p>
        </p:txBody>
      </p:sp>
      <p:sp>
        <p:nvSpPr>
          <p:cNvPr id="17" name="bg object 17"/>
          <p:cNvSpPr/>
          <p:nvPr/>
        </p:nvSpPr>
        <p:spPr>
          <a:xfrm>
            <a:off x="5235" y="5235"/>
            <a:ext cx="7424420" cy="11298555"/>
          </a:xfrm>
          <a:custGeom>
            <a:avLst/>
            <a:gdLst/>
            <a:ahLst/>
            <a:cxnLst/>
            <a:rect l="l" t="t" r="r" b="b"/>
            <a:pathLst>
              <a:path w="7424420" h="11298555">
                <a:moveTo>
                  <a:pt x="0" y="0"/>
                </a:moveTo>
                <a:lnTo>
                  <a:pt x="7423857" y="0"/>
                </a:lnTo>
                <a:lnTo>
                  <a:pt x="7423857" y="11298085"/>
                </a:lnTo>
                <a:lnTo>
                  <a:pt x="0" y="11298085"/>
                </a:lnTo>
                <a:lnTo>
                  <a:pt x="0" y="0"/>
                </a:lnTo>
                <a:close/>
              </a:path>
            </a:pathLst>
          </a:custGeom>
          <a:ln w="10470">
            <a:solidFill>
              <a:srgbClr val="6F6F6F"/>
            </a:solidFill>
          </a:ln>
        </p:spPr>
        <p:txBody>
          <a:bodyPr wrap="square" lIns="0" tIns="0" rIns="0" bIns="0" rtlCol="0"/>
          <a:lstStyle/>
          <a:p>
            <a:endParaRPr/>
          </a:p>
        </p:txBody>
      </p:sp>
      <p:sp>
        <p:nvSpPr>
          <p:cNvPr id="2" name="Holder 2"/>
          <p:cNvSpPr>
            <a:spLocks noGrp="1"/>
          </p:cNvSpPr>
          <p:nvPr>
            <p:ph type="title"/>
          </p:nvPr>
        </p:nvSpPr>
        <p:spPr/>
        <p:txBody>
          <a:bodyPr lIns="0" tIns="0" rIns="0" bIns="0"/>
          <a:lstStyle>
            <a:lvl1pPr>
              <a:defRPr sz="3950" b="0" i="0">
                <a:solidFill>
                  <a:srgbClr val="1A1717"/>
                </a:solidFill>
                <a:latin typeface="Tahoma"/>
                <a:cs typeface="Tahoma"/>
              </a:defRPr>
            </a:lvl1pPr>
          </a:lstStyle>
          <a:p>
            <a:endParaRPr/>
          </a:p>
        </p:txBody>
      </p:sp>
      <p:sp>
        <p:nvSpPr>
          <p:cNvPr id="3" name="Holder 3"/>
          <p:cNvSpPr>
            <a:spLocks noGrp="1"/>
          </p:cNvSpPr>
          <p:nvPr>
            <p:ph sz="half" idx="2"/>
          </p:nvPr>
        </p:nvSpPr>
        <p:spPr>
          <a:xfrm>
            <a:off x="1005205" y="2601150"/>
            <a:ext cx="8745284" cy="7464171"/>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10353611" y="2601150"/>
            <a:ext cx="8745284" cy="7464171"/>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9/29/2023</a:t>
            </a:fld>
            <a:endParaRPr lang="en-US"/>
          </a:p>
        </p:txBody>
      </p:sp>
      <p:sp>
        <p:nvSpPr>
          <p:cNvPr id="7" name="Holder 7"/>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obj" preserve="1">
  <p:cSld name="Title Only">
    <p:bg>
      <p:bgPr>
        <a:solidFill>
          <a:schemeClr val="bg1"/>
        </a:solidFill>
        <a:effectLst/>
      </p:bgPr>
    </p:bg>
    <p:spTree>
      <p:nvGrpSpPr>
        <p:cNvPr id="1" name=""/>
        <p:cNvGrpSpPr/>
        <p:nvPr/>
      </p:nvGrpSpPr>
      <p:grpSpPr>
        <a:xfrm>
          <a:off x="0" y="0"/>
          <a:ext cx="0" cy="0"/>
          <a:chOff x="0" y="0"/>
          <a:chExt cx="0" cy="0"/>
        </a:xfrm>
      </p:grpSpPr>
      <p:sp>
        <p:nvSpPr>
          <p:cNvPr id="16" name="bg object 16"/>
          <p:cNvSpPr/>
          <p:nvPr/>
        </p:nvSpPr>
        <p:spPr>
          <a:xfrm>
            <a:off x="660570" y="3926"/>
            <a:ext cx="5829935" cy="11304905"/>
          </a:xfrm>
          <a:custGeom>
            <a:avLst/>
            <a:gdLst/>
            <a:ahLst/>
            <a:cxnLst/>
            <a:rect l="l" t="t" r="r" b="b"/>
            <a:pathLst>
              <a:path w="5829935" h="11304905">
                <a:moveTo>
                  <a:pt x="5829765" y="11304629"/>
                </a:moveTo>
                <a:lnTo>
                  <a:pt x="3075405" y="11304629"/>
                </a:lnTo>
                <a:lnTo>
                  <a:pt x="0" y="0"/>
                </a:lnTo>
                <a:lnTo>
                  <a:pt x="2724892" y="0"/>
                </a:lnTo>
                <a:lnTo>
                  <a:pt x="5829765" y="11304629"/>
                </a:lnTo>
                <a:close/>
              </a:path>
            </a:pathLst>
          </a:custGeom>
          <a:solidFill>
            <a:srgbClr val="2573B6">
              <a:alpha val="1959"/>
            </a:srgbClr>
          </a:solidFill>
        </p:spPr>
        <p:txBody>
          <a:bodyPr wrap="square" lIns="0" tIns="0" rIns="0" bIns="0" rtlCol="0"/>
          <a:lstStyle/>
          <a:p>
            <a:endParaRPr/>
          </a:p>
        </p:txBody>
      </p:sp>
      <p:sp>
        <p:nvSpPr>
          <p:cNvPr id="2" name="Holder 2"/>
          <p:cNvSpPr>
            <a:spLocks noGrp="1"/>
          </p:cNvSpPr>
          <p:nvPr>
            <p:ph type="title"/>
          </p:nvPr>
        </p:nvSpPr>
        <p:spPr/>
        <p:txBody>
          <a:bodyPr lIns="0" tIns="0" rIns="0" bIns="0"/>
          <a:lstStyle>
            <a:lvl1pPr>
              <a:defRPr sz="3950" b="0" i="0">
                <a:solidFill>
                  <a:srgbClr val="1A1717"/>
                </a:solidFill>
                <a:latin typeface="Tahoma"/>
                <a:cs typeface="Tahoma"/>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9/29/2023</a:t>
            </a:fld>
            <a:endParaRPr lang="en-US"/>
          </a:p>
        </p:txBody>
      </p:sp>
      <p:sp>
        <p:nvSpPr>
          <p:cNvPr id="5" name="Holder 5"/>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obj" preserve="1">
  <p:cSld name="Blank">
    <p:bg>
      <p:bgPr>
        <a:solidFill>
          <a:schemeClr val="bg1"/>
        </a:solidFill>
        <a:effectLst/>
      </p:bgPr>
    </p:bg>
    <p:spTree>
      <p:nvGrpSpPr>
        <p:cNvPr id="1" name=""/>
        <p:cNvGrpSpPr/>
        <p:nvPr/>
      </p:nvGrpSpPr>
      <p:grpSpPr>
        <a:xfrm>
          <a:off x="0" y="0"/>
          <a:ext cx="0" cy="0"/>
          <a:chOff x="0" y="0"/>
          <a:chExt cx="0" cy="0"/>
        </a:xfrm>
      </p:grpSpPr>
      <p:sp>
        <p:nvSpPr>
          <p:cNvPr id="16" name="bg object 16"/>
          <p:cNvSpPr/>
          <p:nvPr/>
        </p:nvSpPr>
        <p:spPr>
          <a:xfrm>
            <a:off x="660570" y="3926"/>
            <a:ext cx="5829935" cy="11304905"/>
          </a:xfrm>
          <a:custGeom>
            <a:avLst/>
            <a:gdLst/>
            <a:ahLst/>
            <a:cxnLst/>
            <a:rect l="l" t="t" r="r" b="b"/>
            <a:pathLst>
              <a:path w="5829935" h="11304905">
                <a:moveTo>
                  <a:pt x="5829765" y="11304629"/>
                </a:moveTo>
                <a:lnTo>
                  <a:pt x="3075405" y="11304629"/>
                </a:lnTo>
                <a:lnTo>
                  <a:pt x="0" y="0"/>
                </a:lnTo>
                <a:lnTo>
                  <a:pt x="2724892" y="0"/>
                </a:lnTo>
                <a:lnTo>
                  <a:pt x="5829765" y="11304629"/>
                </a:lnTo>
                <a:close/>
              </a:path>
            </a:pathLst>
          </a:custGeom>
          <a:solidFill>
            <a:srgbClr val="2573B6">
              <a:alpha val="3919"/>
            </a:srgbClr>
          </a:solidFill>
        </p:spPr>
        <p:txBody>
          <a:bodyPr wrap="square" lIns="0" tIns="0" rIns="0" bIns="0" rtlCol="0"/>
          <a:lstStyle/>
          <a:p>
            <a:endParaRPr/>
          </a:p>
        </p:txBody>
      </p:sp>
      <p:sp>
        <p:nvSpPr>
          <p:cNvPr id="17" name="bg object 17"/>
          <p:cNvSpPr/>
          <p:nvPr/>
        </p:nvSpPr>
        <p:spPr>
          <a:xfrm>
            <a:off x="0" y="0"/>
            <a:ext cx="3678554" cy="11308715"/>
          </a:xfrm>
          <a:custGeom>
            <a:avLst/>
            <a:gdLst/>
            <a:ahLst/>
            <a:cxnLst/>
            <a:rect l="l" t="t" r="r" b="b"/>
            <a:pathLst>
              <a:path w="3678554" h="11308715">
                <a:moveTo>
                  <a:pt x="3678266" y="11308556"/>
                </a:moveTo>
                <a:lnTo>
                  <a:pt x="924137" y="11308556"/>
                </a:lnTo>
                <a:lnTo>
                  <a:pt x="0" y="7751112"/>
                </a:lnTo>
                <a:lnTo>
                  <a:pt x="0" y="0"/>
                </a:lnTo>
                <a:lnTo>
                  <a:pt x="572314" y="0"/>
                </a:lnTo>
                <a:lnTo>
                  <a:pt x="3678266" y="11308556"/>
                </a:lnTo>
                <a:close/>
              </a:path>
            </a:pathLst>
          </a:custGeom>
          <a:solidFill>
            <a:srgbClr val="2573B6">
              <a:alpha val="16079"/>
            </a:srgbClr>
          </a:solidFill>
        </p:spPr>
        <p:txBody>
          <a:bodyPr wrap="square" lIns="0" tIns="0" rIns="0" bIns="0" rtlCol="0"/>
          <a:lstStyle/>
          <a:p>
            <a:endParaRPr/>
          </a:p>
        </p:txBody>
      </p:sp>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9/29/2023</a:t>
            </a:fld>
            <a:endParaRPr lang="en-US"/>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title"/>
          </p:nvPr>
        </p:nvSpPr>
        <p:spPr>
          <a:xfrm>
            <a:off x="6624317" y="709592"/>
            <a:ext cx="6855465" cy="630555"/>
          </a:xfrm>
          <a:prstGeom prst="rect">
            <a:avLst/>
          </a:prstGeom>
        </p:spPr>
        <p:txBody>
          <a:bodyPr wrap="square" lIns="0" tIns="0" rIns="0" bIns="0">
            <a:spAutoFit/>
          </a:bodyPr>
          <a:lstStyle>
            <a:lvl1pPr>
              <a:defRPr sz="3950" b="0" i="0">
                <a:solidFill>
                  <a:srgbClr val="1A1717"/>
                </a:solidFill>
                <a:latin typeface="Tahoma"/>
                <a:cs typeface="Tahoma"/>
              </a:defRPr>
            </a:lvl1pPr>
          </a:lstStyle>
          <a:p>
            <a:endParaRPr/>
          </a:p>
        </p:txBody>
      </p:sp>
      <p:sp>
        <p:nvSpPr>
          <p:cNvPr id="3" name="Holder 3"/>
          <p:cNvSpPr>
            <a:spLocks noGrp="1"/>
          </p:cNvSpPr>
          <p:nvPr>
            <p:ph type="body" idx="1"/>
          </p:nvPr>
        </p:nvSpPr>
        <p:spPr>
          <a:xfrm>
            <a:off x="1987668" y="3138229"/>
            <a:ext cx="16128762" cy="4298315"/>
          </a:xfrm>
          <a:prstGeom prst="rect">
            <a:avLst/>
          </a:prstGeom>
        </p:spPr>
        <p:txBody>
          <a:bodyPr wrap="square" lIns="0" tIns="0" rIns="0" bIns="0">
            <a:spAutoFit/>
          </a:bodyPr>
          <a:lstStyle>
            <a:lvl1pPr>
              <a:defRPr b="0" i="0">
                <a:solidFill>
                  <a:schemeClr val="tx1"/>
                </a:solidFill>
              </a:defRPr>
            </a:lvl1pPr>
          </a:lstStyle>
          <a:p>
            <a:endParaRPr/>
          </a:p>
        </p:txBody>
      </p:sp>
      <p:sp>
        <p:nvSpPr>
          <p:cNvPr id="4" name="Holder 4"/>
          <p:cNvSpPr>
            <a:spLocks noGrp="1"/>
          </p:cNvSpPr>
          <p:nvPr>
            <p:ph type="ftr" sz="quarter" idx="5"/>
          </p:nvPr>
        </p:nvSpPr>
        <p:spPr>
          <a:xfrm>
            <a:off x="6835394" y="10517696"/>
            <a:ext cx="6433312" cy="565467"/>
          </a:xfrm>
          <a:prstGeom prst="rect">
            <a:avLst/>
          </a:prstGeom>
        </p:spPr>
        <p:txBody>
          <a:bodyPr wrap="square" lIns="0" tIns="0" rIns="0" bIns="0">
            <a:spAutoFit/>
          </a:bodyPr>
          <a:lstStyle>
            <a:lvl1pPr algn="ctr">
              <a:defRPr>
                <a:solidFill>
                  <a:schemeClr val="tx1">
                    <a:tint val="75000"/>
                  </a:schemeClr>
                </a:solidFill>
              </a:defRPr>
            </a:lvl1pPr>
          </a:lstStyle>
          <a:p>
            <a:endParaRPr/>
          </a:p>
        </p:txBody>
      </p:sp>
      <p:sp>
        <p:nvSpPr>
          <p:cNvPr id="5" name="Holder 5"/>
          <p:cNvSpPr>
            <a:spLocks noGrp="1"/>
          </p:cNvSpPr>
          <p:nvPr>
            <p:ph type="dt" sz="half" idx="6"/>
          </p:nvPr>
        </p:nvSpPr>
        <p:spPr>
          <a:xfrm>
            <a:off x="1005205" y="10517696"/>
            <a:ext cx="4623943" cy="565467"/>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a:t>9/29/2023</a:t>
            </a:fld>
            <a:endParaRPr lang="en-US"/>
          </a:p>
        </p:txBody>
      </p:sp>
      <p:sp>
        <p:nvSpPr>
          <p:cNvPr id="6" name="Holder 6"/>
          <p:cNvSpPr>
            <a:spLocks noGrp="1"/>
          </p:cNvSpPr>
          <p:nvPr>
            <p:ph type="sldNum" sz="quarter" idx="7"/>
          </p:nvPr>
        </p:nvSpPr>
        <p:spPr>
          <a:xfrm>
            <a:off x="14474953" y="10517696"/>
            <a:ext cx="4623943" cy="565467"/>
          </a:xfrm>
          <a:prstGeom prst="rect">
            <a:avLst/>
          </a:prstGeom>
        </p:spPr>
        <p:txBody>
          <a:bodyPr wrap="square" lIns="0" tIns="0" rIns="0" bIns="0">
            <a:spAutoFit/>
          </a:bodyPr>
          <a:lstStyle>
            <a:lvl1pPr algn="r">
              <a:defRPr>
                <a:solidFill>
                  <a:schemeClr val="tx1">
                    <a:tint val="75000"/>
                  </a:schemeClr>
                </a:solidFill>
              </a:defRPr>
            </a:lvl1pPr>
          </a:lstStyle>
          <a:p>
            <a:fld id="{B6F15528-21DE-4FAA-801E-634DDDAF4B2B}" type="slidenum">
              <a:t>‹#›</a:t>
            </a:fld>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Lst>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3.xml"/><Relationship Id="rId4" Type="http://schemas.openxmlformats.org/officeDocument/2006/relationships/image" Target="../media/image6.png"/></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7.pn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4.pn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2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3.xml"/><Relationship Id="rId4" Type="http://schemas.openxmlformats.org/officeDocument/2006/relationships/image" Target="../media/image27.png"/></Relationships>
</file>

<file path=ppt/slides/_rels/slide2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1.png"/><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32.png"/></Relationships>
</file>

<file path=ppt/slides/_rels/slide25.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5.xml"/><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9.png"/><Relationship Id="rId1" Type="http://schemas.openxmlformats.org/officeDocument/2006/relationships/slideLayout" Target="../slideLayouts/slideLayout5.xml"/><Relationship Id="rId4" Type="http://schemas.openxmlformats.org/officeDocument/2006/relationships/image" Target="../media/image6.png"/></Relationships>
</file>

<file path=ppt/slides/_rels/slide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9.png"/><Relationship Id="rId1" Type="http://schemas.openxmlformats.org/officeDocument/2006/relationships/slideLayout" Target="../slideLayouts/slideLayout5.xml"/><Relationship Id="rId4" Type="http://schemas.openxmlformats.org/officeDocument/2006/relationships/image" Target="../media/image6.png"/></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4.pn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A blue background with a blue wave&#10;&#10;Description automatically generated with medium confidence">
            <a:extLst>
              <a:ext uri="{FF2B5EF4-FFF2-40B4-BE49-F238E27FC236}">
                <a16:creationId xmlns:a16="http://schemas.microsoft.com/office/drawing/2014/main" id="{25DC5E79-D05B-A250-54A6-925A7051088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8751" y="-42363"/>
            <a:ext cx="20421601" cy="11487151"/>
          </a:xfrm>
          <a:prstGeom prst="rect">
            <a:avLst/>
          </a:prstGeom>
        </p:spPr>
      </p:pic>
      <p:sp>
        <p:nvSpPr>
          <p:cNvPr id="2" name="object 2"/>
          <p:cNvSpPr txBox="1"/>
          <p:nvPr/>
        </p:nvSpPr>
        <p:spPr>
          <a:xfrm>
            <a:off x="1107684" y="6498096"/>
            <a:ext cx="8944366" cy="611706"/>
          </a:xfrm>
          <a:prstGeom prst="rect">
            <a:avLst/>
          </a:prstGeom>
        </p:spPr>
        <p:txBody>
          <a:bodyPr vert="horz" wrap="square" lIns="0" tIns="11430" rIns="0" bIns="0" rtlCol="0">
            <a:spAutoFit/>
          </a:bodyPr>
          <a:lstStyle/>
          <a:p>
            <a:pPr marL="12700">
              <a:lnSpc>
                <a:spcPct val="100000"/>
              </a:lnSpc>
              <a:spcBef>
                <a:spcPts val="90"/>
              </a:spcBef>
            </a:pPr>
            <a:r>
              <a:rPr lang="en-US" sz="3900" spc="40" dirty="0">
                <a:solidFill>
                  <a:srgbClr val="FFFFFF"/>
                </a:solidFill>
                <a:latin typeface="Trebuchet MS"/>
                <a:cs typeface="Trebuchet MS"/>
              </a:rPr>
              <a:t>Be Found. Acquire. Engage. Delight.</a:t>
            </a:r>
            <a:endParaRPr sz="3900" dirty="0">
              <a:latin typeface="Trebuchet MS"/>
              <a:cs typeface="Trebuchet MS"/>
            </a:endParaRPr>
          </a:p>
        </p:txBody>
      </p:sp>
      <p:sp>
        <p:nvSpPr>
          <p:cNvPr id="3" name="object 3"/>
          <p:cNvSpPr txBox="1"/>
          <p:nvPr/>
        </p:nvSpPr>
        <p:spPr>
          <a:xfrm>
            <a:off x="1107684" y="2858953"/>
            <a:ext cx="9794214" cy="1416093"/>
          </a:xfrm>
          <a:prstGeom prst="rect">
            <a:avLst/>
          </a:prstGeom>
        </p:spPr>
        <p:txBody>
          <a:bodyPr vert="horz" wrap="square" lIns="0" tIns="12065" rIns="0" bIns="0" rtlCol="0">
            <a:spAutoFit/>
          </a:bodyPr>
          <a:lstStyle/>
          <a:p>
            <a:pPr marL="12700" marR="5080">
              <a:lnSpc>
                <a:spcPct val="124800"/>
              </a:lnSpc>
              <a:spcBef>
                <a:spcPts val="95"/>
              </a:spcBef>
            </a:pPr>
            <a:r>
              <a:rPr lang="en-US" sz="3800" spc="15" dirty="0">
                <a:solidFill>
                  <a:srgbClr val="FFFFFF"/>
                </a:solidFill>
                <a:latin typeface="Trebuchet MS"/>
                <a:cs typeface="Trebuchet MS"/>
              </a:rPr>
              <a:t>#1 Digital Patient Conversion Platform </a:t>
            </a:r>
          </a:p>
          <a:p>
            <a:pPr marL="12700" marR="5080">
              <a:lnSpc>
                <a:spcPct val="124800"/>
              </a:lnSpc>
              <a:spcBef>
                <a:spcPts val="95"/>
              </a:spcBef>
            </a:pPr>
            <a:r>
              <a:rPr lang="en-US" sz="3800" spc="15" dirty="0">
                <a:solidFill>
                  <a:srgbClr val="FFFFFF"/>
                </a:solidFill>
                <a:latin typeface="Trebuchet MS"/>
                <a:cs typeface="Trebuchet MS"/>
              </a:rPr>
              <a:t>Secure better patient relationships</a:t>
            </a:r>
            <a:endParaRPr sz="3800" dirty="0">
              <a:latin typeface="Trebuchet MS"/>
              <a:cs typeface="Trebuchet MS"/>
            </a:endParaRPr>
          </a:p>
        </p:txBody>
      </p:sp>
      <p:pic>
        <p:nvPicPr>
          <p:cNvPr id="10" name="Picture 9">
            <a:extLst>
              <a:ext uri="{FF2B5EF4-FFF2-40B4-BE49-F238E27FC236}">
                <a16:creationId xmlns:a16="http://schemas.microsoft.com/office/drawing/2014/main" id="{2972063D-DC91-25F8-8EFF-7B915046E5C4}"/>
              </a:ext>
            </a:extLst>
          </p:cNvPr>
          <p:cNvPicPr>
            <a:picLocks noChangeAspect="1"/>
          </p:cNvPicPr>
          <p:nvPr/>
        </p:nvPicPr>
        <p:blipFill>
          <a:blip r:embed="rId3"/>
          <a:stretch>
            <a:fillRect/>
          </a:stretch>
        </p:blipFill>
        <p:spPr>
          <a:xfrm>
            <a:off x="1107683" y="4641214"/>
            <a:ext cx="9794215" cy="1236163"/>
          </a:xfrm>
          <a:prstGeom prst="rect">
            <a:avLst/>
          </a:prstGeom>
        </p:spPr>
      </p:pic>
      <p:pic>
        <p:nvPicPr>
          <p:cNvPr id="11" name="Picture 10">
            <a:extLst>
              <a:ext uri="{FF2B5EF4-FFF2-40B4-BE49-F238E27FC236}">
                <a16:creationId xmlns:a16="http://schemas.microsoft.com/office/drawing/2014/main" id="{FB748790-17FD-7A19-314E-CCB29A45AF8E}"/>
              </a:ext>
            </a:extLst>
          </p:cNvPr>
          <p:cNvPicPr>
            <a:picLocks noChangeAspect="1"/>
          </p:cNvPicPr>
          <p:nvPr/>
        </p:nvPicPr>
        <p:blipFill>
          <a:blip r:embed="rId3"/>
          <a:stretch>
            <a:fillRect/>
          </a:stretch>
        </p:blipFill>
        <p:spPr>
          <a:xfrm>
            <a:off x="16411134" y="10531475"/>
            <a:ext cx="3529256" cy="445440"/>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7829993" y="513516"/>
            <a:ext cx="11742260" cy="2260171"/>
          </a:xfrm>
          <a:prstGeom prst="rect">
            <a:avLst/>
          </a:prstGeom>
        </p:spPr>
        <p:txBody>
          <a:bodyPr vert="horz" wrap="square" lIns="0" tIns="294640" rIns="0" bIns="0" rtlCol="0">
            <a:spAutoFit/>
          </a:bodyPr>
          <a:lstStyle/>
          <a:p>
            <a:pPr marL="12700">
              <a:lnSpc>
                <a:spcPct val="100000"/>
              </a:lnSpc>
              <a:spcBef>
                <a:spcPts val="2320"/>
              </a:spcBef>
            </a:pPr>
            <a:r>
              <a:rPr sz="3950" dirty="0">
                <a:solidFill>
                  <a:srgbClr val="1A1717"/>
                </a:solidFill>
                <a:latin typeface="Tahoma"/>
                <a:cs typeface="Tahoma"/>
              </a:rPr>
              <a:t>Digital Check-In</a:t>
            </a:r>
            <a:endParaRPr sz="3950" dirty="0">
              <a:latin typeface="Tahoma"/>
              <a:cs typeface="Tahoma"/>
            </a:endParaRPr>
          </a:p>
          <a:p>
            <a:pPr marL="12700" marR="5080">
              <a:lnSpc>
                <a:spcPct val="122500"/>
              </a:lnSpc>
              <a:spcBef>
                <a:spcPts val="715"/>
              </a:spcBef>
            </a:pPr>
            <a:r>
              <a:rPr lang="en-US" sz="2300" spc="155" dirty="0">
                <a:solidFill>
                  <a:srgbClr val="1A1717"/>
                </a:solidFill>
                <a:latin typeface="Tahoma" panose="020B0604030504040204" pitchFamily="34" charset="0"/>
                <a:ea typeface="Tahoma" panose="020B0604030504040204" pitchFamily="34" charset="0"/>
                <a:cs typeface="Tahoma" panose="020B0604030504040204" pitchFamily="34" charset="0"/>
              </a:rPr>
              <a:t>A safe, convenient and configurable check-in experience for patients and staff. The workflow begins through a simple text message with a secure link to the check-in process. No app download required.</a:t>
            </a:r>
            <a:endParaRPr lang="en-US" sz="2300" dirty="0">
              <a:latin typeface="Tahoma" panose="020B0604030504040204" pitchFamily="34" charset="0"/>
              <a:ea typeface="Tahoma" panose="020B0604030504040204" pitchFamily="34" charset="0"/>
              <a:cs typeface="Tahoma" panose="020B0604030504040204" pitchFamily="34" charset="0"/>
            </a:endParaRPr>
          </a:p>
        </p:txBody>
      </p:sp>
      <p:sp>
        <p:nvSpPr>
          <p:cNvPr id="3" name="object 3"/>
          <p:cNvSpPr txBox="1"/>
          <p:nvPr/>
        </p:nvSpPr>
        <p:spPr>
          <a:xfrm>
            <a:off x="7829993" y="3287991"/>
            <a:ext cx="4678680" cy="833946"/>
          </a:xfrm>
          <a:prstGeom prst="rect">
            <a:avLst/>
          </a:prstGeom>
        </p:spPr>
        <p:txBody>
          <a:bodyPr vert="horz" wrap="square" lIns="0" tIns="8255" rIns="0" bIns="0" rtlCol="0">
            <a:spAutoFit/>
          </a:bodyPr>
          <a:lstStyle/>
          <a:p>
            <a:pPr marL="12700" marR="5080">
              <a:lnSpc>
                <a:spcPct val="101800"/>
              </a:lnSpc>
              <a:spcBef>
                <a:spcPts val="65"/>
              </a:spcBef>
            </a:pPr>
            <a:r>
              <a:rPr lang="en-US" sz="2700" dirty="0">
                <a:solidFill>
                  <a:srgbClr val="1A1717"/>
                </a:solidFill>
                <a:latin typeface="Tahoma"/>
                <a:cs typeface="Tahoma"/>
              </a:rPr>
              <a:t>With </a:t>
            </a:r>
            <a:r>
              <a:rPr lang="en-US" sz="2700" dirty="0" err="1">
                <a:solidFill>
                  <a:srgbClr val="1A1717"/>
                </a:solidFill>
                <a:latin typeface="Tahoma"/>
                <a:cs typeface="Tahoma"/>
              </a:rPr>
              <a:t>novelHealth</a:t>
            </a:r>
            <a:r>
              <a:rPr lang="en-US" sz="2700" dirty="0">
                <a:solidFill>
                  <a:srgbClr val="1A1717"/>
                </a:solidFill>
                <a:latin typeface="Tahoma"/>
                <a:cs typeface="Tahoma"/>
              </a:rPr>
              <a:t> Contactless </a:t>
            </a:r>
          </a:p>
          <a:p>
            <a:pPr marL="12700" marR="5080">
              <a:lnSpc>
                <a:spcPct val="101800"/>
              </a:lnSpc>
              <a:spcBef>
                <a:spcPts val="65"/>
              </a:spcBef>
            </a:pPr>
            <a:r>
              <a:rPr lang="en-US" sz="2700" dirty="0">
                <a:solidFill>
                  <a:srgbClr val="1A1717"/>
                </a:solidFill>
                <a:latin typeface="Tahoma"/>
                <a:cs typeface="Tahoma"/>
              </a:rPr>
              <a:t>Check-In, patients can:</a:t>
            </a:r>
            <a:endParaRPr sz="2700" dirty="0">
              <a:latin typeface="Tahoma"/>
              <a:cs typeface="Tahoma"/>
            </a:endParaRPr>
          </a:p>
        </p:txBody>
      </p:sp>
      <p:sp>
        <p:nvSpPr>
          <p:cNvPr id="4" name="object 4"/>
          <p:cNvSpPr txBox="1">
            <a:spLocks noGrp="1"/>
          </p:cNvSpPr>
          <p:nvPr>
            <p:ph type="title"/>
          </p:nvPr>
        </p:nvSpPr>
        <p:spPr>
          <a:xfrm>
            <a:off x="531847" y="793359"/>
            <a:ext cx="6278245" cy="630555"/>
          </a:xfrm>
          <a:prstGeom prst="rect">
            <a:avLst/>
          </a:prstGeom>
        </p:spPr>
        <p:txBody>
          <a:bodyPr vert="horz" wrap="square" lIns="0" tIns="15240" rIns="0" bIns="0" rtlCol="0">
            <a:spAutoFit/>
          </a:bodyPr>
          <a:lstStyle/>
          <a:p>
            <a:pPr marL="12700">
              <a:lnSpc>
                <a:spcPct val="100000"/>
              </a:lnSpc>
              <a:spcBef>
                <a:spcPts val="120"/>
              </a:spcBef>
            </a:pPr>
            <a:r>
              <a:rPr spc="245" dirty="0">
                <a:solidFill>
                  <a:srgbClr val="FFFFFF"/>
                </a:solidFill>
              </a:rPr>
              <a:t>A</a:t>
            </a:r>
            <a:r>
              <a:rPr spc="190" dirty="0">
                <a:solidFill>
                  <a:srgbClr val="FFFFFF"/>
                </a:solidFill>
              </a:rPr>
              <a:t>u</a:t>
            </a:r>
            <a:r>
              <a:rPr spc="120" dirty="0">
                <a:solidFill>
                  <a:srgbClr val="FFFFFF"/>
                </a:solidFill>
              </a:rPr>
              <a:t>t</a:t>
            </a:r>
            <a:r>
              <a:rPr spc="235" dirty="0">
                <a:solidFill>
                  <a:srgbClr val="FFFFFF"/>
                </a:solidFill>
              </a:rPr>
              <a:t>om</a:t>
            </a:r>
            <a:r>
              <a:rPr spc="30" dirty="0">
                <a:solidFill>
                  <a:srgbClr val="FFFFFF"/>
                </a:solidFill>
              </a:rPr>
              <a:t>a</a:t>
            </a:r>
            <a:r>
              <a:rPr spc="120" dirty="0">
                <a:solidFill>
                  <a:srgbClr val="FFFFFF"/>
                </a:solidFill>
              </a:rPr>
              <a:t>t</a:t>
            </a:r>
            <a:r>
              <a:rPr spc="90" dirty="0">
                <a:solidFill>
                  <a:srgbClr val="FFFFFF"/>
                </a:solidFill>
              </a:rPr>
              <a:t>e</a:t>
            </a:r>
            <a:r>
              <a:rPr spc="-545" dirty="0">
                <a:solidFill>
                  <a:srgbClr val="FFFFFF"/>
                </a:solidFill>
              </a:rPr>
              <a:t> </a:t>
            </a:r>
            <a:r>
              <a:rPr spc="-260" dirty="0">
                <a:solidFill>
                  <a:srgbClr val="FFFFFF"/>
                </a:solidFill>
              </a:rPr>
              <a:t>Y</a:t>
            </a:r>
            <a:r>
              <a:rPr spc="225" dirty="0">
                <a:solidFill>
                  <a:srgbClr val="FFFFFF"/>
                </a:solidFill>
              </a:rPr>
              <a:t>o</a:t>
            </a:r>
            <a:r>
              <a:rPr spc="190" dirty="0">
                <a:solidFill>
                  <a:srgbClr val="FFFFFF"/>
                </a:solidFill>
              </a:rPr>
              <a:t>u</a:t>
            </a:r>
            <a:r>
              <a:rPr spc="70" dirty="0">
                <a:solidFill>
                  <a:srgbClr val="FFFFFF"/>
                </a:solidFill>
              </a:rPr>
              <a:t>r</a:t>
            </a:r>
            <a:r>
              <a:rPr spc="-365" dirty="0">
                <a:solidFill>
                  <a:srgbClr val="FFFFFF"/>
                </a:solidFill>
              </a:rPr>
              <a:t> </a:t>
            </a:r>
            <a:r>
              <a:rPr spc="-15" dirty="0">
                <a:solidFill>
                  <a:srgbClr val="FFFFFF"/>
                </a:solidFill>
              </a:rPr>
              <a:t>F</a:t>
            </a:r>
            <a:r>
              <a:rPr spc="30" dirty="0">
                <a:solidFill>
                  <a:srgbClr val="FFFFFF"/>
                </a:solidFill>
              </a:rPr>
              <a:t>r</a:t>
            </a:r>
            <a:r>
              <a:rPr spc="225" dirty="0">
                <a:solidFill>
                  <a:srgbClr val="FFFFFF"/>
                </a:solidFill>
              </a:rPr>
              <a:t>o</a:t>
            </a:r>
            <a:r>
              <a:rPr spc="175" dirty="0">
                <a:solidFill>
                  <a:srgbClr val="FFFFFF"/>
                </a:solidFill>
              </a:rPr>
              <a:t>n</a:t>
            </a:r>
            <a:r>
              <a:rPr spc="150" dirty="0">
                <a:solidFill>
                  <a:srgbClr val="FFFFFF"/>
                </a:solidFill>
              </a:rPr>
              <a:t>t</a:t>
            </a:r>
            <a:r>
              <a:rPr spc="-365" dirty="0">
                <a:solidFill>
                  <a:srgbClr val="FFFFFF"/>
                </a:solidFill>
              </a:rPr>
              <a:t> </a:t>
            </a:r>
            <a:r>
              <a:rPr spc="215" dirty="0">
                <a:solidFill>
                  <a:srgbClr val="FFFFFF"/>
                </a:solidFill>
              </a:rPr>
              <a:t>O</a:t>
            </a:r>
            <a:r>
              <a:rPr spc="370" dirty="0">
                <a:solidFill>
                  <a:srgbClr val="FFFFFF"/>
                </a:solidFill>
              </a:rPr>
              <a:t>ﬃ</a:t>
            </a:r>
            <a:r>
              <a:rPr spc="25" dirty="0">
                <a:solidFill>
                  <a:srgbClr val="FFFFFF"/>
                </a:solidFill>
              </a:rPr>
              <a:t>c</a:t>
            </a:r>
            <a:r>
              <a:rPr spc="90" dirty="0">
                <a:solidFill>
                  <a:srgbClr val="FFFFFF"/>
                </a:solidFill>
              </a:rPr>
              <a:t>e</a:t>
            </a:r>
          </a:p>
        </p:txBody>
      </p:sp>
      <p:sp>
        <p:nvSpPr>
          <p:cNvPr id="12" name="object 12"/>
          <p:cNvSpPr txBox="1"/>
          <p:nvPr/>
        </p:nvSpPr>
        <p:spPr>
          <a:xfrm>
            <a:off x="8353537" y="4406799"/>
            <a:ext cx="7413513" cy="5489964"/>
          </a:xfrm>
          <a:prstGeom prst="rect">
            <a:avLst/>
          </a:prstGeom>
        </p:spPr>
        <p:txBody>
          <a:bodyPr vert="horz" wrap="square" lIns="0" tIns="16510" rIns="0" bIns="0" rtlCol="0">
            <a:spAutoFit/>
          </a:bodyPr>
          <a:lstStyle/>
          <a:p>
            <a:pPr marL="12700">
              <a:lnSpc>
                <a:spcPct val="100000"/>
              </a:lnSpc>
              <a:spcBef>
                <a:spcPts val="130"/>
              </a:spcBef>
            </a:pPr>
            <a:r>
              <a:rPr lang="en-US" sz="2150" spc="5" dirty="0">
                <a:solidFill>
                  <a:srgbClr val="1A1717"/>
                </a:solidFill>
                <a:latin typeface="Tahoma" panose="020B0604030504040204" pitchFamily="34" charset="0"/>
                <a:ea typeface="Tahoma" panose="020B0604030504040204" pitchFamily="34" charset="0"/>
                <a:cs typeface="Tahoma" panose="020B0604030504040204" pitchFamily="34" charset="0"/>
              </a:rPr>
              <a:t>Verify address and personal details</a:t>
            </a:r>
          </a:p>
          <a:p>
            <a:pPr marL="12700">
              <a:lnSpc>
                <a:spcPct val="100000"/>
              </a:lnSpc>
              <a:spcBef>
                <a:spcPts val="130"/>
              </a:spcBef>
            </a:pPr>
            <a:endParaRPr lang="en-US" sz="2150" spc="5" dirty="0">
              <a:solidFill>
                <a:srgbClr val="1A1717"/>
              </a:solidFill>
              <a:latin typeface="Tahoma" panose="020B0604030504040204" pitchFamily="34" charset="0"/>
              <a:ea typeface="Tahoma" panose="020B0604030504040204" pitchFamily="34" charset="0"/>
              <a:cs typeface="Tahoma" panose="020B0604030504040204" pitchFamily="34" charset="0"/>
            </a:endParaRPr>
          </a:p>
          <a:p>
            <a:pPr marL="12700">
              <a:lnSpc>
                <a:spcPct val="100000"/>
              </a:lnSpc>
              <a:spcBef>
                <a:spcPts val="130"/>
              </a:spcBef>
            </a:pPr>
            <a:r>
              <a:rPr lang="en-US" sz="2150" spc="5" dirty="0">
                <a:solidFill>
                  <a:srgbClr val="1A1717"/>
                </a:solidFill>
                <a:latin typeface="Tahoma" panose="020B0604030504040204" pitchFamily="34" charset="0"/>
                <a:ea typeface="Tahoma" panose="020B0604030504040204" pitchFamily="34" charset="0"/>
                <a:cs typeface="Tahoma" panose="020B0604030504040204" pitchFamily="34" charset="0"/>
              </a:rPr>
              <a:t>Scan insurance cards and licenses</a:t>
            </a:r>
          </a:p>
          <a:p>
            <a:pPr marL="12700">
              <a:lnSpc>
                <a:spcPct val="100000"/>
              </a:lnSpc>
              <a:spcBef>
                <a:spcPts val="130"/>
              </a:spcBef>
            </a:pPr>
            <a:endParaRPr lang="en-US" sz="2150" spc="5" dirty="0">
              <a:solidFill>
                <a:srgbClr val="1A1717"/>
              </a:solidFill>
              <a:latin typeface="Tahoma" panose="020B0604030504040204" pitchFamily="34" charset="0"/>
              <a:ea typeface="Tahoma" panose="020B0604030504040204" pitchFamily="34" charset="0"/>
              <a:cs typeface="Tahoma" panose="020B0604030504040204" pitchFamily="34" charset="0"/>
            </a:endParaRPr>
          </a:p>
          <a:p>
            <a:pPr marL="12700">
              <a:lnSpc>
                <a:spcPct val="100000"/>
              </a:lnSpc>
              <a:spcBef>
                <a:spcPts val="130"/>
              </a:spcBef>
            </a:pPr>
            <a:r>
              <a:rPr lang="en-US" sz="2150" spc="5" dirty="0">
                <a:solidFill>
                  <a:srgbClr val="1A1717"/>
                </a:solidFill>
                <a:latin typeface="Tahoma" panose="020B0604030504040204" pitchFamily="34" charset="0"/>
                <a:ea typeface="Tahoma" panose="020B0604030504040204" pitchFamily="34" charset="0"/>
                <a:cs typeface="Tahoma" panose="020B0604030504040204" pitchFamily="34" charset="0"/>
              </a:rPr>
              <a:t>Confirm insurance coverage</a:t>
            </a:r>
          </a:p>
          <a:p>
            <a:pPr marL="12700">
              <a:lnSpc>
                <a:spcPct val="100000"/>
              </a:lnSpc>
              <a:spcBef>
                <a:spcPts val="130"/>
              </a:spcBef>
            </a:pPr>
            <a:endParaRPr lang="en-US" sz="2150" spc="5" dirty="0">
              <a:solidFill>
                <a:srgbClr val="1A1717"/>
              </a:solidFill>
              <a:latin typeface="Tahoma" panose="020B0604030504040204" pitchFamily="34" charset="0"/>
              <a:ea typeface="Tahoma" panose="020B0604030504040204" pitchFamily="34" charset="0"/>
              <a:cs typeface="Tahoma" panose="020B0604030504040204" pitchFamily="34" charset="0"/>
            </a:endParaRPr>
          </a:p>
          <a:p>
            <a:pPr marL="12700">
              <a:lnSpc>
                <a:spcPct val="100000"/>
              </a:lnSpc>
              <a:spcBef>
                <a:spcPts val="130"/>
              </a:spcBef>
            </a:pPr>
            <a:r>
              <a:rPr lang="en-US" sz="2150" spc="5" dirty="0">
                <a:solidFill>
                  <a:srgbClr val="1A1717"/>
                </a:solidFill>
                <a:latin typeface="Tahoma" panose="020B0604030504040204" pitchFamily="34" charset="0"/>
                <a:ea typeface="Tahoma" panose="020B0604030504040204" pitchFamily="34" charset="0"/>
                <a:cs typeface="Tahoma" panose="020B0604030504040204" pitchFamily="34" charset="0"/>
              </a:rPr>
              <a:t>Sign consent forms</a:t>
            </a:r>
          </a:p>
          <a:p>
            <a:pPr marL="12700">
              <a:lnSpc>
                <a:spcPct val="100000"/>
              </a:lnSpc>
              <a:spcBef>
                <a:spcPts val="130"/>
              </a:spcBef>
            </a:pPr>
            <a:endParaRPr lang="en-US" sz="2150" spc="5" dirty="0">
              <a:solidFill>
                <a:srgbClr val="1A1717"/>
              </a:solidFill>
              <a:latin typeface="Tahoma" panose="020B0604030504040204" pitchFamily="34" charset="0"/>
              <a:ea typeface="Tahoma" panose="020B0604030504040204" pitchFamily="34" charset="0"/>
              <a:cs typeface="Tahoma" panose="020B0604030504040204" pitchFamily="34" charset="0"/>
            </a:endParaRPr>
          </a:p>
          <a:p>
            <a:pPr marL="12700">
              <a:lnSpc>
                <a:spcPct val="100000"/>
              </a:lnSpc>
              <a:spcBef>
                <a:spcPts val="130"/>
              </a:spcBef>
            </a:pPr>
            <a:r>
              <a:rPr lang="en-US" sz="2150" spc="5" dirty="0">
                <a:solidFill>
                  <a:srgbClr val="1A1717"/>
                </a:solidFill>
                <a:latin typeface="Tahoma" panose="020B0604030504040204" pitchFamily="34" charset="0"/>
                <a:ea typeface="Tahoma" panose="020B0604030504040204" pitchFamily="34" charset="0"/>
                <a:cs typeface="Tahoma" panose="020B0604030504040204" pitchFamily="34" charset="0"/>
              </a:rPr>
              <a:t>Make payments (co-pays, deductibles, balances)</a:t>
            </a:r>
          </a:p>
          <a:p>
            <a:pPr marL="12700">
              <a:lnSpc>
                <a:spcPct val="100000"/>
              </a:lnSpc>
              <a:spcBef>
                <a:spcPts val="130"/>
              </a:spcBef>
            </a:pPr>
            <a:endParaRPr lang="en-US" sz="2150" spc="5" dirty="0">
              <a:solidFill>
                <a:srgbClr val="1A1717"/>
              </a:solidFill>
              <a:latin typeface="Tahoma" panose="020B0604030504040204" pitchFamily="34" charset="0"/>
              <a:ea typeface="Tahoma" panose="020B0604030504040204" pitchFamily="34" charset="0"/>
              <a:cs typeface="Tahoma" panose="020B0604030504040204" pitchFamily="34" charset="0"/>
            </a:endParaRPr>
          </a:p>
          <a:p>
            <a:pPr marL="12700">
              <a:lnSpc>
                <a:spcPct val="100000"/>
              </a:lnSpc>
              <a:spcBef>
                <a:spcPts val="130"/>
              </a:spcBef>
            </a:pPr>
            <a:r>
              <a:rPr lang="en-US" sz="2150" spc="5" dirty="0">
                <a:solidFill>
                  <a:srgbClr val="1A1717"/>
                </a:solidFill>
                <a:latin typeface="Tahoma" panose="020B0604030504040204" pitchFamily="34" charset="0"/>
                <a:ea typeface="Tahoma" panose="020B0604030504040204" pitchFamily="34" charset="0"/>
                <a:cs typeface="Tahoma" panose="020B0604030504040204" pitchFamily="34" charset="0"/>
              </a:rPr>
              <a:t>Save card on file</a:t>
            </a:r>
          </a:p>
          <a:p>
            <a:pPr marL="12700">
              <a:lnSpc>
                <a:spcPct val="100000"/>
              </a:lnSpc>
              <a:spcBef>
                <a:spcPts val="130"/>
              </a:spcBef>
            </a:pPr>
            <a:endParaRPr lang="en-US" sz="2150" spc="5" dirty="0">
              <a:solidFill>
                <a:srgbClr val="1A1717"/>
              </a:solidFill>
              <a:latin typeface="Tahoma" panose="020B0604030504040204" pitchFamily="34" charset="0"/>
              <a:ea typeface="Tahoma" panose="020B0604030504040204" pitchFamily="34" charset="0"/>
              <a:cs typeface="Tahoma" panose="020B0604030504040204" pitchFamily="34" charset="0"/>
            </a:endParaRPr>
          </a:p>
          <a:p>
            <a:pPr marL="12700">
              <a:lnSpc>
                <a:spcPct val="100000"/>
              </a:lnSpc>
              <a:spcBef>
                <a:spcPts val="130"/>
              </a:spcBef>
            </a:pPr>
            <a:r>
              <a:rPr lang="en-US" sz="2150" spc="5" dirty="0">
                <a:solidFill>
                  <a:srgbClr val="1A1717"/>
                </a:solidFill>
                <a:latin typeface="Tahoma" panose="020B0604030504040204" pitchFamily="34" charset="0"/>
                <a:ea typeface="Tahoma" panose="020B0604030504040204" pitchFamily="34" charset="0"/>
                <a:cs typeface="Tahoma" panose="020B0604030504040204" pitchFamily="34" charset="0"/>
              </a:rPr>
              <a:t>Complete clinical intake</a:t>
            </a:r>
          </a:p>
          <a:p>
            <a:pPr marL="12700">
              <a:lnSpc>
                <a:spcPct val="100000"/>
              </a:lnSpc>
              <a:spcBef>
                <a:spcPts val="130"/>
              </a:spcBef>
            </a:pPr>
            <a:endParaRPr lang="en-US" sz="2150" spc="5" dirty="0">
              <a:solidFill>
                <a:srgbClr val="1A1717"/>
              </a:solidFill>
              <a:latin typeface="Tahoma" panose="020B0604030504040204" pitchFamily="34" charset="0"/>
              <a:ea typeface="Tahoma" panose="020B0604030504040204" pitchFamily="34" charset="0"/>
              <a:cs typeface="Tahoma" panose="020B0604030504040204" pitchFamily="34" charset="0"/>
            </a:endParaRPr>
          </a:p>
          <a:p>
            <a:pPr marL="12700">
              <a:lnSpc>
                <a:spcPct val="100000"/>
              </a:lnSpc>
              <a:spcBef>
                <a:spcPts val="130"/>
              </a:spcBef>
            </a:pPr>
            <a:r>
              <a:rPr lang="en-US" sz="2150" spc="5" dirty="0">
                <a:solidFill>
                  <a:srgbClr val="1A1717"/>
                </a:solidFill>
                <a:latin typeface="Tahoma" panose="020B0604030504040204" pitchFamily="34" charset="0"/>
                <a:ea typeface="Tahoma" panose="020B0604030504040204" pitchFamily="34" charset="0"/>
                <a:cs typeface="Tahoma" panose="020B0604030504040204" pitchFamily="34" charset="0"/>
              </a:rPr>
              <a:t>Provide medical history, allergies, medications, family, and social history etc.</a:t>
            </a:r>
            <a:endParaRPr sz="2150" dirty="0">
              <a:latin typeface="Tahoma" panose="020B0604030504040204" pitchFamily="34" charset="0"/>
              <a:ea typeface="Tahoma" panose="020B0604030504040204" pitchFamily="34" charset="0"/>
              <a:cs typeface="Tahoma" panose="020B0604030504040204" pitchFamily="34" charset="0"/>
            </a:endParaRPr>
          </a:p>
        </p:txBody>
      </p:sp>
      <p:sp>
        <p:nvSpPr>
          <p:cNvPr id="13" name="object 13"/>
          <p:cNvSpPr txBox="1"/>
          <p:nvPr/>
        </p:nvSpPr>
        <p:spPr>
          <a:xfrm>
            <a:off x="531847" y="1719801"/>
            <a:ext cx="5594350" cy="884555"/>
          </a:xfrm>
          <a:prstGeom prst="rect">
            <a:avLst/>
          </a:prstGeom>
        </p:spPr>
        <p:txBody>
          <a:bodyPr vert="horz" wrap="square" lIns="0" tIns="11430" rIns="0" bIns="0" rtlCol="0">
            <a:spAutoFit/>
          </a:bodyPr>
          <a:lstStyle/>
          <a:p>
            <a:pPr marL="12700" marR="5080">
              <a:lnSpc>
                <a:spcPct val="122500"/>
              </a:lnSpc>
              <a:spcBef>
                <a:spcPts val="90"/>
              </a:spcBef>
            </a:pPr>
            <a:r>
              <a:rPr sz="2300" spc="229" dirty="0">
                <a:solidFill>
                  <a:srgbClr val="FFFFFF"/>
                </a:solidFill>
                <a:latin typeface="Trebuchet MS"/>
                <a:cs typeface="Trebuchet MS"/>
              </a:rPr>
              <a:t>80%</a:t>
            </a:r>
            <a:r>
              <a:rPr sz="2300" spc="-170" dirty="0">
                <a:solidFill>
                  <a:srgbClr val="FFFFFF"/>
                </a:solidFill>
                <a:latin typeface="Trebuchet MS"/>
                <a:cs typeface="Trebuchet MS"/>
              </a:rPr>
              <a:t> </a:t>
            </a:r>
            <a:r>
              <a:rPr sz="2300" spc="-5" dirty="0">
                <a:solidFill>
                  <a:srgbClr val="FFFFFF"/>
                </a:solidFill>
                <a:latin typeface="Trebuchet MS"/>
                <a:cs typeface="Trebuchet MS"/>
              </a:rPr>
              <a:t>of</a:t>
            </a:r>
            <a:r>
              <a:rPr sz="2300" spc="-170" dirty="0">
                <a:solidFill>
                  <a:srgbClr val="FFFFFF"/>
                </a:solidFill>
                <a:latin typeface="Trebuchet MS"/>
                <a:cs typeface="Trebuchet MS"/>
              </a:rPr>
              <a:t> </a:t>
            </a:r>
            <a:r>
              <a:rPr sz="2300" spc="-5" dirty="0">
                <a:solidFill>
                  <a:srgbClr val="FFFFFF"/>
                </a:solidFill>
                <a:latin typeface="Trebuchet MS"/>
                <a:cs typeface="Trebuchet MS"/>
              </a:rPr>
              <a:t>patients</a:t>
            </a:r>
            <a:r>
              <a:rPr sz="2300" spc="-165" dirty="0">
                <a:solidFill>
                  <a:srgbClr val="FFFFFF"/>
                </a:solidFill>
                <a:latin typeface="Trebuchet MS"/>
                <a:cs typeface="Trebuchet MS"/>
              </a:rPr>
              <a:t> </a:t>
            </a:r>
            <a:r>
              <a:rPr sz="2300" spc="65" dirty="0">
                <a:solidFill>
                  <a:srgbClr val="FFFFFF"/>
                </a:solidFill>
                <a:latin typeface="Trebuchet MS"/>
                <a:cs typeface="Trebuchet MS"/>
              </a:rPr>
              <a:t>would</a:t>
            </a:r>
            <a:r>
              <a:rPr sz="2300" spc="-170" dirty="0">
                <a:solidFill>
                  <a:srgbClr val="FFFFFF"/>
                </a:solidFill>
                <a:latin typeface="Trebuchet MS"/>
                <a:cs typeface="Trebuchet MS"/>
              </a:rPr>
              <a:t> </a:t>
            </a:r>
            <a:r>
              <a:rPr sz="2300" spc="5" dirty="0">
                <a:solidFill>
                  <a:srgbClr val="FFFFFF"/>
                </a:solidFill>
                <a:latin typeface="Trebuchet MS"/>
                <a:cs typeface="Trebuchet MS"/>
              </a:rPr>
              <a:t>switch</a:t>
            </a:r>
            <a:r>
              <a:rPr sz="2300" spc="-165" dirty="0">
                <a:solidFill>
                  <a:srgbClr val="FFFFFF"/>
                </a:solidFill>
                <a:latin typeface="Trebuchet MS"/>
                <a:cs typeface="Trebuchet MS"/>
              </a:rPr>
              <a:t> </a:t>
            </a:r>
            <a:r>
              <a:rPr sz="2300" spc="15" dirty="0">
                <a:solidFill>
                  <a:srgbClr val="FFFFFF"/>
                </a:solidFill>
                <a:latin typeface="Trebuchet MS"/>
                <a:cs typeface="Trebuchet MS"/>
              </a:rPr>
              <a:t>providers</a:t>
            </a:r>
            <a:r>
              <a:rPr sz="2300" spc="-170" dirty="0">
                <a:solidFill>
                  <a:srgbClr val="FFFFFF"/>
                </a:solidFill>
                <a:latin typeface="Trebuchet MS"/>
                <a:cs typeface="Trebuchet MS"/>
              </a:rPr>
              <a:t> </a:t>
            </a:r>
            <a:r>
              <a:rPr sz="2300" spc="-45" dirty="0">
                <a:solidFill>
                  <a:srgbClr val="FFFFFF"/>
                </a:solidFill>
                <a:latin typeface="Trebuchet MS"/>
                <a:cs typeface="Trebuchet MS"/>
              </a:rPr>
              <a:t>for </a:t>
            </a:r>
            <a:r>
              <a:rPr sz="2300" spc="-675" dirty="0">
                <a:solidFill>
                  <a:srgbClr val="FFFFFF"/>
                </a:solidFill>
                <a:latin typeface="Trebuchet MS"/>
                <a:cs typeface="Trebuchet MS"/>
              </a:rPr>
              <a:t> </a:t>
            </a:r>
            <a:r>
              <a:rPr sz="2300" spc="210" dirty="0">
                <a:solidFill>
                  <a:srgbClr val="FFFFFF"/>
                </a:solidFill>
                <a:latin typeface="Trebuchet MS"/>
                <a:cs typeface="Trebuchet MS"/>
              </a:rPr>
              <a:t>g</a:t>
            </a:r>
            <a:r>
              <a:rPr sz="2300" spc="-114" dirty="0">
                <a:solidFill>
                  <a:srgbClr val="FFFFFF"/>
                </a:solidFill>
                <a:latin typeface="Trebuchet MS"/>
                <a:cs typeface="Trebuchet MS"/>
              </a:rPr>
              <a:t>r</a:t>
            </a:r>
            <a:r>
              <a:rPr sz="2300" spc="-20" dirty="0">
                <a:solidFill>
                  <a:srgbClr val="FFFFFF"/>
                </a:solidFill>
                <a:latin typeface="Trebuchet MS"/>
                <a:cs typeface="Trebuchet MS"/>
              </a:rPr>
              <a:t>e</a:t>
            </a:r>
            <a:r>
              <a:rPr sz="2300" spc="-30" dirty="0">
                <a:solidFill>
                  <a:srgbClr val="FFFFFF"/>
                </a:solidFill>
                <a:latin typeface="Trebuchet MS"/>
                <a:cs typeface="Trebuchet MS"/>
              </a:rPr>
              <a:t>a</a:t>
            </a:r>
            <a:r>
              <a:rPr sz="2300" spc="-110" dirty="0">
                <a:solidFill>
                  <a:srgbClr val="FFFFFF"/>
                </a:solidFill>
                <a:latin typeface="Trebuchet MS"/>
                <a:cs typeface="Trebuchet MS"/>
              </a:rPr>
              <a:t>t</a:t>
            </a:r>
            <a:r>
              <a:rPr sz="2300" spc="-20" dirty="0">
                <a:solidFill>
                  <a:srgbClr val="FFFFFF"/>
                </a:solidFill>
                <a:latin typeface="Trebuchet MS"/>
                <a:cs typeface="Trebuchet MS"/>
              </a:rPr>
              <a:t>e</a:t>
            </a:r>
            <a:r>
              <a:rPr sz="2300" spc="-90" dirty="0">
                <a:solidFill>
                  <a:srgbClr val="FFFFFF"/>
                </a:solidFill>
                <a:latin typeface="Trebuchet MS"/>
                <a:cs typeface="Trebuchet MS"/>
              </a:rPr>
              <a:t>r</a:t>
            </a:r>
            <a:r>
              <a:rPr sz="2300" spc="-170" dirty="0">
                <a:solidFill>
                  <a:srgbClr val="FFFFFF"/>
                </a:solidFill>
                <a:latin typeface="Trebuchet MS"/>
                <a:cs typeface="Trebuchet MS"/>
              </a:rPr>
              <a:t> </a:t>
            </a:r>
            <a:r>
              <a:rPr sz="2300" spc="-50" dirty="0">
                <a:solidFill>
                  <a:srgbClr val="FFFFFF"/>
                </a:solidFill>
                <a:latin typeface="Trebuchet MS"/>
                <a:cs typeface="Trebuchet MS"/>
              </a:rPr>
              <a:t>c</a:t>
            </a:r>
            <a:r>
              <a:rPr sz="2300" spc="120" dirty="0">
                <a:solidFill>
                  <a:srgbClr val="FFFFFF"/>
                </a:solidFill>
                <a:latin typeface="Trebuchet MS"/>
                <a:cs typeface="Trebuchet MS"/>
              </a:rPr>
              <a:t>o</a:t>
            </a:r>
            <a:r>
              <a:rPr sz="2300" spc="80" dirty="0">
                <a:solidFill>
                  <a:srgbClr val="FFFFFF"/>
                </a:solidFill>
                <a:latin typeface="Trebuchet MS"/>
                <a:cs typeface="Trebuchet MS"/>
              </a:rPr>
              <a:t>n</a:t>
            </a:r>
            <a:r>
              <a:rPr sz="2300" spc="35" dirty="0">
                <a:solidFill>
                  <a:srgbClr val="FFFFFF"/>
                </a:solidFill>
                <a:latin typeface="Trebuchet MS"/>
                <a:cs typeface="Trebuchet MS"/>
              </a:rPr>
              <a:t>v</a:t>
            </a:r>
            <a:r>
              <a:rPr sz="2300" spc="-20" dirty="0">
                <a:solidFill>
                  <a:srgbClr val="FFFFFF"/>
                </a:solidFill>
                <a:latin typeface="Trebuchet MS"/>
                <a:cs typeface="Trebuchet MS"/>
              </a:rPr>
              <a:t>e</a:t>
            </a:r>
            <a:r>
              <a:rPr sz="2300" spc="114" dirty="0">
                <a:solidFill>
                  <a:srgbClr val="FFFFFF"/>
                </a:solidFill>
                <a:latin typeface="Trebuchet MS"/>
                <a:cs typeface="Trebuchet MS"/>
              </a:rPr>
              <a:t>n</a:t>
            </a:r>
            <a:r>
              <a:rPr sz="2300" spc="-80" dirty="0">
                <a:solidFill>
                  <a:srgbClr val="FFFFFF"/>
                </a:solidFill>
                <a:latin typeface="Trebuchet MS"/>
                <a:cs typeface="Trebuchet MS"/>
              </a:rPr>
              <a:t>i</a:t>
            </a:r>
            <a:r>
              <a:rPr sz="2300" spc="-20" dirty="0">
                <a:solidFill>
                  <a:srgbClr val="FFFFFF"/>
                </a:solidFill>
                <a:latin typeface="Trebuchet MS"/>
                <a:cs typeface="Trebuchet MS"/>
              </a:rPr>
              <a:t>e</a:t>
            </a:r>
            <a:r>
              <a:rPr sz="2300" spc="114" dirty="0">
                <a:solidFill>
                  <a:srgbClr val="FFFFFF"/>
                </a:solidFill>
                <a:latin typeface="Trebuchet MS"/>
                <a:cs typeface="Trebuchet MS"/>
              </a:rPr>
              <a:t>n</a:t>
            </a:r>
            <a:r>
              <a:rPr sz="2300" spc="-50" dirty="0">
                <a:solidFill>
                  <a:srgbClr val="FFFFFF"/>
                </a:solidFill>
                <a:latin typeface="Trebuchet MS"/>
                <a:cs typeface="Trebuchet MS"/>
              </a:rPr>
              <a:t>ce</a:t>
            </a:r>
            <a:r>
              <a:rPr sz="2300" spc="-335" dirty="0">
                <a:solidFill>
                  <a:srgbClr val="FFFFFF"/>
                </a:solidFill>
                <a:latin typeface="Trebuchet MS"/>
                <a:cs typeface="Trebuchet MS"/>
              </a:rPr>
              <a:t>.</a:t>
            </a:r>
            <a:endParaRPr sz="2300">
              <a:latin typeface="Trebuchet MS"/>
              <a:cs typeface="Trebuchet MS"/>
            </a:endParaRPr>
          </a:p>
        </p:txBody>
      </p:sp>
      <p:sp>
        <p:nvSpPr>
          <p:cNvPr id="14" name="object 14"/>
          <p:cNvSpPr txBox="1"/>
          <p:nvPr/>
        </p:nvSpPr>
        <p:spPr>
          <a:xfrm>
            <a:off x="531847" y="3007720"/>
            <a:ext cx="6184265" cy="1743075"/>
          </a:xfrm>
          <a:prstGeom prst="rect">
            <a:avLst/>
          </a:prstGeom>
        </p:spPr>
        <p:txBody>
          <a:bodyPr vert="horz" wrap="square" lIns="0" tIns="11430" rIns="0" bIns="0" rtlCol="0">
            <a:spAutoFit/>
          </a:bodyPr>
          <a:lstStyle/>
          <a:p>
            <a:pPr marL="12700" marR="5080">
              <a:lnSpc>
                <a:spcPct val="122500"/>
              </a:lnSpc>
              <a:spcBef>
                <a:spcPts val="90"/>
              </a:spcBef>
            </a:pPr>
            <a:r>
              <a:rPr sz="2300" spc="5" dirty="0">
                <a:solidFill>
                  <a:srgbClr val="FFFFFF"/>
                </a:solidFill>
                <a:latin typeface="Trebuchet MS"/>
                <a:cs typeface="Trebuchet MS"/>
              </a:rPr>
              <a:t>Gi</a:t>
            </a:r>
            <a:r>
              <a:rPr sz="2300" spc="-20" dirty="0">
                <a:solidFill>
                  <a:srgbClr val="FFFFFF"/>
                </a:solidFill>
                <a:latin typeface="Trebuchet MS"/>
                <a:cs typeface="Trebuchet MS"/>
              </a:rPr>
              <a:t>ve</a:t>
            </a:r>
            <a:r>
              <a:rPr sz="2300" spc="-170" dirty="0">
                <a:solidFill>
                  <a:srgbClr val="FFFFFF"/>
                </a:solidFill>
                <a:latin typeface="Trebuchet MS"/>
                <a:cs typeface="Trebuchet MS"/>
              </a:rPr>
              <a:t> </a:t>
            </a:r>
            <a:r>
              <a:rPr sz="2300" spc="5" dirty="0">
                <a:solidFill>
                  <a:srgbClr val="FFFFFF"/>
                </a:solidFill>
                <a:latin typeface="Trebuchet MS"/>
                <a:cs typeface="Trebuchet MS"/>
              </a:rPr>
              <a:t>y</a:t>
            </a:r>
            <a:r>
              <a:rPr sz="2300" spc="120" dirty="0">
                <a:solidFill>
                  <a:srgbClr val="FFFFFF"/>
                </a:solidFill>
                <a:latin typeface="Trebuchet MS"/>
                <a:cs typeface="Trebuchet MS"/>
              </a:rPr>
              <a:t>o</a:t>
            </a:r>
            <a:r>
              <a:rPr sz="2300" spc="10" dirty="0">
                <a:solidFill>
                  <a:srgbClr val="FFFFFF"/>
                </a:solidFill>
                <a:latin typeface="Trebuchet MS"/>
                <a:cs typeface="Trebuchet MS"/>
              </a:rPr>
              <a:t>ur</a:t>
            </a:r>
            <a:r>
              <a:rPr sz="2300" spc="-170" dirty="0">
                <a:solidFill>
                  <a:srgbClr val="FFFFFF"/>
                </a:solidFill>
                <a:latin typeface="Trebuchet MS"/>
                <a:cs typeface="Trebuchet MS"/>
              </a:rPr>
              <a:t> </a:t>
            </a:r>
            <a:r>
              <a:rPr sz="2300" spc="125" dirty="0">
                <a:solidFill>
                  <a:srgbClr val="FFFFFF"/>
                </a:solidFill>
                <a:latin typeface="Trebuchet MS"/>
                <a:cs typeface="Trebuchet MS"/>
              </a:rPr>
              <a:t>p</a:t>
            </a:r>
            <a:r>
              <a:rPr sz="2300" spc="-30" dirty="0">
                <a:solidFill>
                  <a:srgbClr val="FFFFFF"/>
                </a:solidFill>
                <a:latin typeface="Trebuchet MS"/>
                <a:cs typeface="Trebuchet MS"/>
              </a:rPr>
              <a:t>a</a:t>
            </a:r>
            <a:r>
              <a:rPr sz="2300" spc="-95" dirty="0">
                <a:solidFill>
                  <a:srgbClr val="FFFFFF"/>
                </a:solidFill>
                <a:latin typeface="Trebuchet MS"/>
                <a:cs typeface="Trebuchet MS"/>
              </a:rPr>
              <a:t>t</a:t>
            </a:r>
            <a:r>
              <a:rPr sz="2300" spc="-80" dirty="0">
                <a:solidFill>
                  <a:srgbClr val="FFFFFF"/>
                </a:solidFill>
                <a:latin typeface="Trebuchet MS"/>
                <a:cs typeface="Trebuchet MS"/>
              </a:rPr>
              <a:t>i</a:t>
            </a:r>
            <a:r>
              <a:rPr sz="2300" spc="-20" dirty="0">
                <a:solidFill>
                  <a:srgbClr val="FFFFFF"/>
                </a:solidFill>
                <a:latin typeface="Trebuchet MS"/>
                <a:cs typeface="Trebuchet MS"/>
              </a:rPr>
              <a:t>e</a:t>
            </a:r>
            <a:r>
              <a:rPr sz="2300" spc="105" dirty="0">
                <a:solidFill>
                  <a:srgbClr val="FFFFFF"/>
                </a:solidFill>
                <a:latin typeface="Trebuchet MS"/>
                <a:cs typeface="Trebuchet MS"/>
              </a:rPr>
              <a:t>n</a:t>
            </a:r>
            <a:r>
              <a:rPr sz="2300" spc="-95" dirty="0">
                <a:solidFill>
                  <a:srgbClr val="FFFFFF"/>
                </a:solidFill>
                <a:latin typeface="Trebuchet MS"/>
                <a:cs typeface="Trebuchet MS"/>
              </a:rPr>
              <a:t>t</a:t>
            </a:r>
            <a:r>
              <a:rPr sz="2300" spc="45" dirty="0">
                <a:solidFill>
                  <a:srgbClr val="FFFFFF"/>
                </a:solidFill>
                <a:latin typeface="Trebuchet MS"/>
                <a:cs typeface="Trebuchet MS"/>
              </a:rPr>
              <a:t>s</a:t>
            </a:r>
            <a:r>
              <a:rPr sz="2300" spc="-170" dirty="0">
                <a:solidFill>
                  <a:srgbClr val="FFFFFF"/>
                </a:solidFill>
                <a:latin typeface="Trebuchet MS"/>
                <a:cs typeface="Trebuchet MS"/>
              </a:rPr>
              <a:t> </a:t>
            </a:r>
            <a:r>
              <a:rPr sz="2300" spc="-20" dirty="0">
                <a:solidFill>
                  <a:srgbClr val="FFFFFF"/>
                </a:solidFill>
                <a:latin typeface="Trebuchet MS"/>
                <a:cs typeface="Trebuchet MS"/>
              </a:rPr>
              <a:t>a</a:t>
            </a:r>
            <a:r>
              <a:rPr sz="2300" spc="-170" dirty="0">
                <a:solidFill>
                  <a:srgbClr val="FFFFFF"/>
                </a:solidFill>
                <a:latin typeface="Trebuchet MS"/>
                <a:cs typeface="Trebuchet MS"/>
              </a:rPr>
              <a:t> </a:t>
            </a:r>
            <a:r>
              <a:rPr sz="2300" spc="5" dirty="0">
                <a:solidFill>
                  <a:srgbClr val="FFFFFF"/>
                </a:solidFill>
                <a:latin typeface="Tahoma"/>
                <a:cs typeface="Tahoma"/>
              </a:rPr>
              <a:t>s</a:t>
            </a:r>
            <a:r>
              <a:rPr sz="2300" spc="65" dirty="0">
                <a:solidFill>
                  <a:srgbClr val="FFFFFF"/>
                </a:solidFill>
                <a:latin typeface="Tahoma"/>
                <a:cs typeface="Tahoma"/>
              </a:rPr>
              <a:t>e</a:t>
            </a:r>
            <a:r>
              <a:rPr sz="2300" spc="45" dirty="0">
                <a:solidFill>
                  <a:srgbClr val="FFFFFF"/>
                </a:solidFill>
                <a:latin typeface="Tahoma"/>
                <a:cs typeface="Tahoma"/>
              </a:rPr>
              <a:t>c</a:t>
            </a:r>
            <a:r>
              <a:rPr sz="2300" spc="120" dirty="0">
                <a:solidFill>
                  <a:srgbClr val="FFFFFF"/>
                </a:solidFill>
                <a:latin typeface="Tahoma"/>
                <a:cs typeface="Tahoma"/>
              </a:rPr>
              <a:t>u</a:t>
            </a:r>
            <a:r>
              <a:rPr sz="2300" spc="25" dirty="0">
                <a:solidFill>
                  <a:srgbClr val="FFFFFF"/>
                </a:solidFill>
                <a:latin typeface="Tahoma"/>
                <a:cs typeface="Tahoma"/>
              </a:rPr>
              <a:t>r</a:t>
            </a:r>
            <a:r>
              <a:rPr sz="2300" spc="30" dirty="0">
                <a:solidFill>
                  <a:srgbClr val="FFFFFF"/>
                </a:solidFill>
                <a:latin typeface="Tahoma"/>
                <a:cs typeface="Tahoma"/>
              </a:rPr>
              <a:t>e</a:t>
            </a:r>
            <a:r>
              <a:rPr sz="2300" spc="-114" dirty="0">
                <a:solidFill>
                  <a:srgbClr val="FFFFFF"/>
                </a:solidFill>
                <a:latin typeface="Tahoma"/>
                <a:cs typeface="Tahoma"/>
              </a:rPr>
              <a:t>,</a:t>
            </a:r>
            <a:r>
              <a:rPr sz="2300" spc="-210" dirty="0">
                <a:solidFill>
                  <a:srgbClr val="FFFFFF"/>
                </a:solidFill>
                <a:latin typeface="Tahoma"/>
                <a:cs typeface="Tahoma"/>
              </a:rPr>
              <a:t> </a:t>
            </a:r>
            <a:r>
              <a:rPr sz="2300" spc="65" dirty="0">
                <a:solidFill>
                  <a:srgbClr val="FFFFFF"/>
                </a:solidFill>
                <a:latin typeface="Tahoma"/>
                <a:cs typeface="Tahoma"/>
              </a:rPr>
              <a:t>e</a:t>
            </a:r>
            <a:r>
              <a:rPr sz="2300" spc="45" dirty="0">
                <a:solidFill>
                  <a:srgbClr val="FFFFFF"/>
                </a:solidFill>
                <a:latin typeface="Tahoma"/>
                <a:cs typeface="Tahoma"/>
              </a:rPr>
              <a:t>a</a:t>
            </a:r>
            <a:r>
              <a:rPr sz="2300" spc="5" dirty="0">
                <a:solidFill>
                  <a:srgbClr val="FFFFFF"/>
                </a:solidFill>
                <a:latin typeface="Tahoma"/>
                <a:cs typeface="Tahoma"/>
              </a:rPr>
              <a:t>s</a:t>
            </a:r>
            <a:r>
              <a:rPr sz="2300" spc="105" dirty="0">
                <a:solidFill>
                  <a:srgbClr val="FFFFFF"/>
                </a:solidFill>
                <a:latin typeface="Tahoma"/>
                <a:cs typeface="Tahoma"/>
              </a:rPr>
              <a:t>i</a:t>
            </a:r>
            <a:r>
              <a:rPr sz="2300" spc="65" dirty="0">
                <a:solidFill>
                  <a:srgbClr val="FFFFFF"/>
                </a:solidFill>
                <a:latin typeface="Tahoma"/>
                <a:cs typeface="Tahoma"/>
              </a:rPr>
              <a:t>e</a:t>
            </a:r>
            <a:r>
              <a:rPr sz="2300" spc="50" dirty="0">
                <a:solidFill>
                  <a:srgbClr val="FFFFFF"/>
                </a:solidFill>
                <a:latin typeface="Tahoma"/>
                <a:cs typeface="Tahoma"/>
              </a:rPr>
              <a:t>r</a:t>
            </a:r>
            <a:r>
              <a:rPr sz="2300" spc="-210" dirty="0">
                <a:solidFill>
                  <a:srgbClr val="FFFFFF"/>
                </a:solidFill>
                <a:latin typeface="Tahoma"/>
                <a:cs typeface="Tahoma"/>
              </a:rPr>
              <a:t> </a:t>
            </a:r>
            <a:r>
              <a:rPr sz="2300" spc="130" dirty="0">
                <a:solidFill>
                  <a:srgbClr val="FFFFFF"/>
                </a:solidFill>
                <a:latin typeface="Tahoma"/>
                <a:cs typeface="Tahoma"/>
              </a:rPr>
              <a:t>w</a:t>
            </a:r>
            <a:r>
              <a:rPr sz="2300" spc="20" dirty="0">
                <a:solidFill>
                  <a:srgbClr val="FFFFFF"/>
                </a:solidFill>
                <a:latin typeface="Tahoma"/>
                <a:cs typeface="Tahoma"/>
              </a:rPr>
              <a:t>a</a:t>
            </a:r>
            <a:r>
              <a:rPr sz="2300" spc="90" dirty="0">
                <a:solidFill>
                  <a:srgbClr val="FFFFFF"/>
                </a:solidFill>
                <a:latin typeface="Tahoma"/>
                <a:cs typeface="Tahoma"/>
              </a:rPr>
              <a:t>y</a:t>
            </a:r>
            <a:r>
              <a:rPr sz="2300" spc="-210" dirty="0">
                <a:solidFill>
                  <a:srgbClr val="FFFFFF"/>
                </a:solidFill>
                <a:latin typeface="Tahoma"/>
                <a:cs typeface="Tahoma"/>
              </a:rPr>
              <a:t> </a:t>
            </a:r>
            <a:r>
              <a:rPr sz="2300" spc="80" dirty="0">
                <a:solidFill>
                  <a:srgbClr val="FFFFFF"/>
                </a:solidFill>
                <a:latin typeface="Tahoma"/>
                <a:cs typeface="Tahoma"/>
              </a:rPr>
              <a:t>t</a:t>
            </a:r>
            <a:r>
              <a:rPr sz="2300" spc="100" dirty="0">
                <a:solidFill>
                  <a:srgbClr val="FFFFFF"/>
                </a:solidFill>
                <a:latin typeface="Tahoma"/>
                <a:cs typeface="Tahoma"/>
              </a:rPr>
              <a:t>o  </a:t>
            </a:r>
            <a:r>
              <a:rPr sz="2300" spc="45" dirty="0">
                <a:solidFill>
                  <a:srgbClr val="FFFFFF"/>
                </a:solidFill>
                <a:latin typeface="Tahoma"/>
                <a:cs typeface="Tahoma"/>
              </a:rPr>
              <a:t>c</a:t>
            </a:r>
            <a:r>
              <a:rPr sz="2300" spc="90" dirty="0">
                <a:solidFill>
                  <a:srgbClr val="FFFFFF"/>
                </a:solidFill>
                <a:latin typeface="Tahoma"/>
                <a:cs typeface="Tahoma"/>
              </a:rPr>
              <a:t>hec</a:t>
            </a:r>
            <a:r>
              <a:rPr sz="2300" spc="65" dirty="0">
                <a:solidFill>
                  <a:srgbClr val="FFFFFF"/>
                </a:solidFill>
                <a:latin typeface="Tahoma"/>
                <a:cs typeface="Tahoma"/>
              </a:rPr>
              <a:t>k</a:t>
            </a:r>
            <a:r>
              <a:rPr sz="2300" spc="-60" dirty="0">
                <a:solidFill>
                  <a:srgbClr val="FFFFFF"/>
                </a:solidFill>
                <a:latin typeface="Tahoma"/>
                <a:cs typeface="Tahoma"/>
              </a:rPr>
              <a:t>-</a:t>
            </a:r>
            <a:r>
              <a:rPr sz="2300" spc="105" dirty="0">
                <a:solidFill>
                  <a:srgbClr val="FFFFFF"/>
                </a:solidFill>
                <a:latin typeface="Tahoma"/>
                <a:cs typeface="Tahoma"/>
              </a:rPr>
              <a:t>i</a:t>
            </a:r>
            <a:r>
              <a:rPr sz="2300" spc="130" dirty="0">
                <a:solidFill>
                  <a:srgbClr val="FFFFFF"/>
                </a:solidFill>
                <a:latin typeface="Tahoma"/>
                <a:cs typeface="Tahoma"/>
              </a:rPr>
              <a:t>n</a:t>
            </a:r>
            <a:r>
              <a:rPr sz="2300" spc="-210" dirty="0">
                <a:solidFill>
                  <a:srgbClr val="FFFFFF"/>
                </a:solidFill>
                <a:latin typeface="Tahoma"/>
                <a:cs typeface="Tahoma"/>
              </a:rPr>
              <a:t> </a:t>
            </a:r>
            <a:r>
              <a:rPr sz="2300" spc="145" dirty="0">
                <a:solidFill>
                  <a:srgbClr val="FFFFFF"/>
                </a:solidFill>
                <a:latin typeface="Tahoma"/>
                <a:cs typeface="Tahoma"/>
              </a:rPr>
              <a:t>o</a:t>
            </a:r>
            <a:r>
              <a:rPr sz="2300" spc="130" dirty="0">
                <a:solidFill>
                  <a:srgbClr val="FFFFFF"/>
                </a:solidFill>
                <a:latin typeface="Tahoma"/>
                <a:cs typeface="Tahoma"/>
              </a:rPr>
              <a:t>n</a:t>
            </a:r>
            <a:r>
              <a:rPr sz="2300" spc="110" dirty="0">
                <a:solidFill>
                  <a:srgbClr val="FFFFFF"/>
                </a:solidFill>
                <a:latin typeface="Tahoma"/>
                <a:cs typeface="Tahoma"/>
              </a:rPr>
              <a:t>l</a:t>
            </a:r>
            <a:r>
              <a:rPr sz="2300" spc="105" dirty="0">
                <a:solidFill>
                  <a:srgbClr val="FFFFFF"/>
                </a:solidFill>
                <a:latin typeface="Tahoma"/>
                <a:cs typeface="Tahoma"/>
              </a:rPr>
              <a:t>i</a:t>
            </a:r>
            <a:r>
              <a:rPr sz="2300" spc="130" dirty="0">
                <a:solidFill>
                  <a:srgbClr val="FFFFFF"/>
                </a:solidFill>
                <a:latin typeface="Tahoma"/>
                <a:cs typeface="Tahoma"/>
              </a:rPr>
              <a:t>n</a:t>
            </a:r>
            <a:r>
              <a:rPr sz="2300" spc="65" dirty="0">
                <a:solidFill>
                  <a:srgbClr val="FFFFFF"/>
                </a:solidFill>
                <a:latin typeface="Tahoma"/>
                <a:cs typeface="Tahoma"/>
              </a:rPr>
              <a:t>e</a:t>
            </a:r>
            <a:r>
              <a:rPr sz="2300" spc="-335" dirty="0">
                <a:solidFill>
                  <a:srgbClr val="FFFFFF"/>
                </a:solidFill>
                <a:latin typeface="Trebuchet MS"/>
                <a:cs typeface="Trebuchet MS"/>
              </a:rPr>
              <a:t>,</a:t>
            </a:r>
            <a:r>
              <a:rPr sz="2300" spc="-170" dirty="0">
                <a:solidFill>
                  <a:srgbClr val="FFFFFF"/>
                </a:solidFill>
                <a:latin typeface="Trebuchet MS"/>
                <a:cs typeface="Trebuchet MS"/>
              </a:rPr>
              <a:t> </a:t>
            </a:r>
            <a:r>
              <a:rPr sz="2300" spc="120" dirty="0">
                <a:solidFill>
                  <a:srgbClr val="FFFFFF"/>
                </a:solidFill>
                <a:latin typeface="Trebuchet MS"/>
                <a:cs typeface="Trebuchet MS"/>
              </a:rPr>
              <a:t>o</a:t>
            </a:r>
            <a:r>
              <a:rPr sz="2300" spc="114" dirty="0">
                <a:solidFill>
                  <a:srgbClr val="FFFFFF"/>
                </a:solidFill>
                <a:latin typeface="Trebuchet MS"/>
                <a:cs typeface="Trebuchet MS"/>
              </a:rPr>
              <a:t>n</a:t>
            </a:r>
            <a:r>
              <a:rPr sz="2300" spc="-170" dirty="0">
                <a:solidFill>
                  <a:srgbClr val="FFFFFF"/>
                </a:solidFill>
                <a:latin typeface="Trebuchet MS"/>
                <a:cs typeface="Trebuchet MS"/>
              </a:rPr>
              <a:t> </a:t>
            </a:r>
            <a:r>
              <a:rPr sz="2300" spc="-95" dirty="0">
                <a:solidFill>
                  <a:srgbClr val="FFFFFF"/>
                </a:solidFill>
                <a:latin typeface="Trebuchet MS"/>
                <a:cs typeface="Trebuchet MS"/>
              </a:rPr>
              <a:t>t</a:t>
            </a:r>
            <a:r>
              <a:rPr sz="2300" spc="114" dirty="0">
                <a:solidFill>
                  <a:srgbClr val="FFFFFF"/>
                </a:solidFill>
                <a:latin typeface="Trebuchet MS"/>
                <a:cs typeface="Trebuchet MS"/>
              </a:rPr>
              <a:t>h</a:t>
            </a:r>
            <a:r>
              <a:rPr sz="2300" spc="-20" dirty="0">
                <a:solidFill>
                  <a:srgbClr val="FFFFFF"/>
                </a:solidFill>
                <a:latin typeface="Trebuchet MS"/>
                <a:cs typeface="Trebuchet MS"/>
              </a:rPr>
              <a:t>e</a:t>
            </a:r>
            <a:r>
              <a:rPr sz="2300" spc="-80" dirty="0">
                <a:solidFill>
                  <a:srgbClr val="FFFFFF"/>
                </a:solidFill>
                <a:latin typeface="Trebuchet MS"/>
                <a:cs typeface="Trebuchet MS"/>
              </a:rPr>
              <a:t>i</a:t>
            </a:r>
            <a:r>
              <a:rPr sz="2300" spc="-90" dirty="0">
                <a:solidFill>
                  <a:srgbClr val="FFFFFF"/>
                </a:solidFill>
                <a:latin typeface="Trebuchet MS"/>
                <a:cs typeface="Trebuchet MS"/>
              </a:rPr>
              <a:t>r</a:t>
            </a:r>
            <a:r>
              <a:rPr sz="2300" spc="-170" dirty="0">
                <a:solidFill>
                  <a:srgbClr val="FFFFFF"/>
                </a:solidFill>
                <a:latin typeface="Trebuchet MS"/>
                <a:cs typeface="Trebuchet MS"/>
              </a:rPr>
              <a:t> </a:t>
            </a:r>
            <a:r>
              <a:rPr sz="2300" spc="-95" dirty="0">
                <a:solidFill>
                  <a:srgbClr val="FFFFFF"/>
                </a:solidFill>
                <a:latin typeface="Trebuchet MS"/>
                <a:cs typeface="Trebuchet MS"/>
              </a:rPr>
              <a:t>t</a:t>
            </a:r>
            <a:r>
              <a:rPr sz="2300" spc="-80" dirty="0">
                <a:solidFill>
                  <a:srgbClr val="FFFFFF"/>
                </a:solidFill>
                <a:latin typeface="Trebuchet MS"/>
                <a:cs typeface="Trebuchet MS"/>
              </a:rPr>
              <a:t>i</a:t>
            </a:r>
            <a:r>
              <a:rPr sz="2300" spc="150" dirty="0">
                <a:solidFill>
                  <a:srgbClr val="FFFFFF"/>
                </a:solidFill>
                <a:latin typeface="Trebuchet MS"/>
                <a:cs typeface="Trebuchet MS"/>
              </a:rPr>
              <a:t>m</a:t>
            </a:r>
            <a:r>
              <a:rPr sz="2300" spc="-50" dirty="0">
                <a:solidFill>
                  <a:srgbClr val="FFFFFF"/>
                </a:solidFill>
                <a:latin typeface="Trebuchet MS"/>
                <a:cs typeface="Trebuchet MS"/>
              </a:rPr>
              <a:t>e</a:t>
            </a:r>
            <a:r>
              <a:rPr sz="2300" spc="-335" dirty="0">
                <a:solidFill>
                  <a:srgbClr val="FFFFFF"/>
                </a:solidFill>
                <a:latin typeface="Trebuchet MS"/>
                <a:cs typeface="Trebuchet MS"/>
              </a:rPr>
              <a:t>,</a:t>
            </a:r>
            <a:r>
              <a:rPr sz="2300" spc="-170" dirty="0">
                <a:solidFill>
                  <a:srgbClr val="FFFFFF"/>
                </a:solidFill>
                <a:latin typeface="Trebuchet MS"/>
                <a:cs typeface="Trebuchet MS"/>
              </a:rPr>
              <a:t> </a:t>
            </a:r>
            <a:r>
              <a:rPr sz="2300" spc="-130" dirty="0">
                <a:solidFill>
                  <a:srgbClr val="FFFFFF"/>
                </a:solidFill>
                <a:latin typeface="Trebuchet MS"/>
                <a:cs typeface="Trebuchet MS"/>
              </a:rPr>
              <a:t>f</a:t>
            </a:r>
            <a:r>
              <a:rPr sz="2300" spc="-114" dirty="0">
                <a:solidFill>
                  <a:srgbClr val="FFFFFF"/>
                </a:solidFill>
                <a:latin typeface="Trebuchet MS"/>
                <a:cs typeface="Trebuchet MS"/>
              </a:rPr>
              <a:t>r</a:t>
            </a:r>
            <a:r>
              <a:rPr sz="2300" spc="120" dirty="0">
                <a:solidFill>
                  <a:srgbClr val="FFFFFF"/>
                </a:solidFill>
                <a:latin typeface="Trebuchet MS"/>
                <a:cs typeface="Trebuchet MS"/>
              </a:rPr>
              <a:t>o</a:t>
            </a:r>
            <a:r>
              <a:rPr sz="2300" spc="150" dirty="0">
                <a:solidFill>
                  <a:srgbClr val="FFFFFF"/>
                </a:solidFill>
                <a:latin typeface="Trebuchet MS"/>
                <a:cs typeface="Trebuchet MS"/>
              </a:rPr>
              <a:t>m</a:t>
            </a:r>
            <a:r>
              <a:rPr sz="2300" spc="-170" dirty="0">
                <a:solidFill>
                  <a:srgbClr val="FFFFFF"/>
                </a:solidFill>
                <a:latin typeface="Trebuchet MS"/>
                <a:cs typeface="Trebuchet MS"/>
              </a:rPr>
              <a:t> </a:t>
            </a:r>
            <a:r>
              <a:rPr sz="2300" spc="-20" dirty="0">
                <a:solidFill>
                  <a:srgbClr val="FFFFFF"/>
                </a:solidFill>
                <a:latin typeface="Trebuchet MS"/>
                <a:cs typeface="Trebuchet MS"/>
              </a:rPr>
              <a:t>a</a:t>
            </a:r>
            <a:r>
              <a:rPr sz="2300" spc="80" dirty="0">
                <a:solidFill>
                  <a:srgbClr val="FFFFFF"/>
                </a:solidFill>
                <a:latin typeface="Trebuchet MS"/>
                <a:cs typeface="Trebuchet MS"/>
              </a:rPr>
              <a:t>n</a:t>
            </a:r>
            <a:r>
              <a:rPr sz="2300" spc="30" dirty="0">
                <a:solidFill>
                  <a:srgbClr val="FFFFFF"/>
                </a:solidFill>
                <a:latin typeface="Trebuchet MS"/>
                <a:cs typeface="Trebuchet MS"/>
              </a:rPr>
              <a:t>y</a:t>
            </a:r>
            <a:r>
              <a:rPr sz="2300" spc="-170" dirty="0">
                <a:solidFill>
                  <a:srgbClr val="FFFFFF"/>
                </a:solidFill>
                <a:latin typeface="Trebuchet MS"/>
                <a:cs typeface="Trebuchet MS"/>
              </a:rPr>
              <a:t> </a:t>
            </a:r>
            <a:r>
              <a:rPr sz="2300" spc="110" dirty="0">
                <a:solidFill>
                  <a:srgbClr val="FFFFFF"/>
                </a:solidFill>
                <a:latin typeface="Trebuchet MS"/>
                <a:cs typeface="Trebuchet MS"/>
              </a:rPr>
              <a:t>d</a:t>
            </a:r>
            <a:r>
              <a:rPr sz="2300" spc="-20" dirty="0">
                <a:solidFill>
                  <a:srgbClr val="FFFFFF"/>
                </a:solidFill>
                <a:latin typeface="Trebuchet MS"/>
                <a:cs typeface="Trebuchet MS"/>
              </a:rPr>
              <a:t>e</a:t>
            </a:r>
            <a:r>
              <a:rPr sz="2300" spc="60" dirty="0">
                <a:solidFill>
                  <a:srgbClr val="FFFFFF"/>
                </a:solidFill>
                <a:latin typeface="Trebuchet MS"/>
                <a:cs typeface="Trebuchet MS"/>
              </a:rPr>
              <a:t>v</a:t>
            </a:r>
            <a:r>
              <a:rPr sz="2300" spc="-80" dirty="0">
                <a:solidFill>
                  <a:srgbClr val="FFFFFF"/>
                </a:solidFill>
                <a:latin typeface="Trebuchet MS"/>
                <a:cs typeface="Trebuchet MS"/>
              </a:rPr>
              <a:t>i</a:t>
            </a:r>
            <a:r>
              <a:rPr sz="2300" spc="-50" dirty="0">
                <a:solidFill>
                  <a:srgbClr val="FFFFFF"/>
                </a:solidFill>
                <a:latin typeface="Trebuchet MS"/>
                <a:cs typeface="Trebuchet MS"/>
              </a:rPr>
              <a:t>ce</a:t>
            </a:r>
            <a:r>
              <a:rPr sz="2300" spc="-295" dirty="0">
                <a:solidFill>
                  <a:srgbClr val="FFFFFF"/>
                </a:solidFill>
                <a:latin typeface="Trebuchet MS"/>
                <a:cs typeface="Trebuchet MS"/>
              </a:rPr>
              <a:t>.  </a:t>
            </a:r>
            <a:r>
              <a:rPr sz="2300" spc="-135" dirty="0">
                <a:solidFill>
                  <a:srgbClr val="FFFFFF"/>
                </a:solidFill>
                <a:latin typeface="Trebuchet MS"/>
                <a:cs typeface="Trebuchet MS"/>
              </a:rPr>
              <a:t>It’s </a:t>
            </a:r>
            <a:r>
              <a:rPr sz="2300" spc="-105" dirty="0">
                <a:solidFill>
                  <a:srgbClr val="FFFFFF"/>
                </a:solidFill>
                <a:latin typeface="Trebuchet MS"/>
                <a:cs typeface="Trebuchet MS"/>
              </a:rPr>
              <a:t>safe, </a:t>
            </a:r>
            <a:r>
              <a:rPr sz="2300" spc="-15" dirty="0">
                <a:solidFill>
                  <a:srgbClr val="FFFFFF"/>
                </a:solidFill>
                <a:latin typeface="Trebuchet MS"/>
                <a:cs typeface="Trebuchet MS"/>
              </a:rPr>
              <a:t>convenient, </a:t>
            </a:r>
            <a:r>
              <a:rPr sz="2300" spc="70" dirty="0">
                <a:solidFill>
                  <a:srgbClr val="FFFFFF"/>
                </a:solidFill>
                <a:latin typeface="Trebuchet MS"/>
                <a:cs typeface="Trebuchet MS"/>
              </a:rPr>
              <a:t>and </a:t>
            </a:r>
            <a:r>
              <a:rPr sz="2300" spc="10" dirty="0">
                <a:solidFill>
                  <a:srgbClr val="FFFFFF"/>
                </a:solidFill>
                <a:latin typeface="Trebuchet MS"/>
                <a:cs typeface="Trebuchet MS"/>
              </a:rPr>
              <a:t>easy </a:t>
            </a:r>
            <a:r>
              <a:rPr sz="2300" spc="5" dirty="0">
                <a:solidFill>
                  <a:srgbClr val="FFFFFF"/>
                </a:solidFill>
                <a:latin typeface="Trebuchet MS"/>
                <a:cs typeface="Trebuchet MS"/>
              </a:rPr>
              <a:t>to </a:t>
            </a:r>
            <a:r>
              <a:rPr sz="2300" spc="45" dirty="0">
                <a:solidFill>
                  <a:srgbClr val="FFFFFF"/>
                </a:solidFill>
                <a:latin typeface="Trebuchet MS"/>
                <a:cs typeface="Trebuchet MS"/>
              </a:rPr>
              <a:t>use </a:t>
            </a:r>
            <a:r>
              <a:rPr sz="2300" spc="780" dirty="0">
                <a:solidFill>
                  <a:srgbClr val="FFFFFF"/>
                </a:solidFill>
                <a:latin typeface="Trebuchet MS"/>
                <a:cs typeface="Trebuchet MS"/>
              </a:rPr>
              <a:t>— </a:t>
            </a:r>
            <a:r>
              <a:rPr sz="2300" spc="-45" dirty="0">
                <a:solidFill>
                  <a:srgbClr val="FFFFFF"/>
                </a:solidFill>
                <a:latin typeface="Trebuchet MS"/>
                <a:cs typeface="Trebuchet MS"/>
              </a:rPr>
              <a:t>for </a:t>
            </a:r>
            <a:r>
              <a:rPr sz="2300" spc="-40" dirty="0">
                <a:solidFill>
                  <a:srgbClr val="FFFFFF"/>
                </a:solidFill>
                <a:latin typeface="Trebuchet MS"/>
                <a:cs typeface="Trebuchet MS"/>
              </a:rPr>
              <a:t> </a:t>
            </a:r>
            <a:r>
              <a:rPr sz="2300" spc="55" dirty="0">
                <a:solidFill>
                  <a:srgbClr val="FFFFFF"/>
                </a:solidFill>
                <a:latin typeface="Trebuchet MS"/>
                <a:cs typeface="Trebuchet MS"/>
              </a:rPr>
              <a:t>p</a:t>
            </a:r>
            <a:r>
              <a:rPr sz="2300" spc="40" dirty="0">
                <a:solidFill>
                  <a:srgbClr val="FFFFFF"/>
                </a:solidFill>
                <a:latin typeface="Trebuchet MS"/>
                <a:cs typeface="Trebuchet MS"/>
              </a:rPr>
              <a:t>a</a:t>
            </a:r>
            <a:r>
              <a:rPr sz="2300" spc="-95" dirty="0">
                <a:solidFill>
                  <a:srgbClr val="FFFFFF"/>
                </a:solidFill>
                <a:latin typeface="Trebuchet MS"/>
                <a:cs typeface="Trebuchet MS"/>
              </a:rPr>
              <a:t>t</a:t>
            </a:r>
            <a:r>
              <a:rPr sz="2300" spc="-80" dirty="0">
                <a:solidFill>
                  <a:srgbClr val="FFFFFF"/>
                </a:solidFill>
                <a:latin typeface="Trebuchet MS"/>
                <a:cs typeface="Trebuchet MS"/>
              </a:rPr>
              <a:t>i</a:t>
            </a:r>
            <a:r>
              <a:rPr sz="2300" spc="-20" dirty="0">
                <a:solidFill>
                  <a:srgbClr val="FFFFFF"/>
                </a:solidFill>
                <a:latin typeface="Trebuchet MS"/>
                <a:cs typeface="Trebuchet MS"/>
              </a:rPr>
              <a:t>e</a:t>
            </a:r>
            <a:r>
              <a:rPr sz="2300" spc="105" dirty="0">
                <a:solidFill>
                  <a:srgbClr val="FFFFFF"/>
                </a:solidFill>
                <a:latin typeface="Trebuchet MS"/>
                <a:cs typeface="Trebuchet MS"/>
              </a:rPr>
              <a:t>n</a:t>
            </a:r>
            <a:r>
              <a:rPr sz="2300" spc="-95" dirty="0">
                <a:solidFill>
                  <a:srgbClr val="FFFFFF"/>
                </a:solidFill>
                <a:latin typeface="Trebuchet MS"/>
                <a:cs typeface="Trebuchet MS"/>
              </a:rPr>
              <a:t>t</a:t>
            </a:r>
            <a:r>
              <a:rPr sz="2300" spc="45" dirty="0">
                <a:solidFill>
                  <a:srgbClr val="FFFFFF"/>
                </a:solidFill>
                <a:latin typeface="Trebuchet MS"/>
                <a:cs typeface="Trebuchet MS"/>
              </a:rPr>
              <a:t>s</a:t>
            </a:r>
            <a:r>
              <a:rPr sz="2300" spc="-170" dirty="0">
                <a:solidFill>
                  <a:srgbClr val="FFFFFF"/>
                </a:solidFill>
                <a:latin typeface="Trebuchet MS"/>
                <a:cs typeface="Trebuchet MS"/>
              </a:rPr>
              <a:t> </a:t>
            </a:r>
            <a:r>
              <a:rPr sz="2300" spc="-20" dirty="0">
                <a:solidFill>
                  <a:srgbClr val="FFFFFF"/>
                </a:solidFill>
                <a:latin typeface="Trebuchet MS"/>
                <a:cs typeface="Trebuchet MS"/>
              </a:rPr>
              <a:t>a</a:t>
            </a:r>
            <a:r>
              <a:rPr sz="2300" spc="114" dirty="0">
                <a:solidFill>
                  <a:srgbClr val="FFFFFF"/>
                </a:solidFill>
                <a:latin typeface="Trebuchet MS"/>
                <a:cs typeface="Trebuchet MS"/>
              </a:rPr>
              <a:t>n</a:t>
            </a:r>
            <a:r>
              <a:rPr sz="2300" spc="110" dirty="0">
                <a:solidFill>
                  <a:srgbClr val="FFFFFF"/>
                </a:solidFill>
                <a:latin typeface="Trebuchet MS"/>
                <a:cs typeface="Trebuchet MS"/>
              </a:rPr>
              <a:t>d</a:t>
            </a:r>
            <a:r>
              <a:rPr sz="2300" spc="-170" dirty="0">
                <a:solidFill>
                  <a:srgbClr val="FFFFFF"/>
                </a:solidFill>
                <a:latin typeface="Trebuchet MS"/>
                <a:cs typeface="Trebuchet MS"/>
              </a:rPr>
              <a:t> </a:t>
            </a:r>
            <a:r>
              <a:rPr sz="2300" spc="5" dirty="0">
                <a:solidFill>
                  <a:srgbClr val="FFFFFF"/>
                </a:solidFill>
                <a:latin typeface="Trebuchet MS"/>
                <a:cs typeface="Trebuchet MS"/>
              </a:rPr>
              <a:t>y</a:t>
            </a:r>
            <a:r>
              <a:rPr sz="2300" spc="120" dirty="0">
                <a:solidFill>
                  <a:srgbClr val="FFFFFF"/>
                </a:solidFill>
                <a:latin typeface="Trebuchet MS"/>
                <a:cs typeface="Trebuchet MS"/>
              </a:rPr>
              <a:t>o</a:t>
            </a:r>
            <a:r>
              <a:rPr sz="2300" spc="10" dirty="0">
                <a:solidFill>
                  <a:srgbClr val="FFFFFF"/>
                </a:solidFill>
                <a:latin typeface="Trebuchet MS"/>
                <a:cs typeface="Trebuchet MS"/>
              </a:rPr>
              <a:t>ur</a:t>
            </a:r>
            <a:r>
              <a:rPr sz="2300" spc="-170" dirty="0">
                <a:solidFill>
                  <a:srgbClr val="FFFFFF"/>
                </a:solidFill>
                <a:latin typeface="Trebuchet MS"/>
                <a:cs typeface="Trebuchet MS"/>
              </a:rPr>
              <a:t> </a:t>
            </a:r>
            <a:r>
              <a:rPr sz="2300" spc="-130" dirty="0">
                <a:solidFill>
                  <a:srgbClr val="FFFFFF"/>
                </a:solidFill>
                <a:latin typeface="Trebuchet MS"/>
                <a:cs typeface="Trebuchet MS"/>
              </a:rPr>
              <a:t>f</a:t>
            </a:r>
            <a:r>
              <a:rPr sz="2300" spc="-114" dirty="0">
                <a:solidFill>
                  <a:srgbClr val="FFFFFF"/>
                </a:solidFill>
                <a:latin typeface="Trebuchet MS"/>
                <a:cs typeface="Trebuchet MS"/>
              </a:rPr>
              <a:t>r</a:t>
            </a:r>
            <a:r>
              <a:rPr sz="2300" spc="120" dirty="0">
                <a:solidFill>
                  <a:srgbClr val="FFFFFF"/>
                </a:solidFill>
                <a:latin typeface="Trebuchet MS"/>
                <a:cs typeface="Trebuchet MS"/>
              </a:rPr>
              <a:t>o</a:t>
            </a:r>
            <a:r>
              <a:rPr sz="2300" spc="105" dirty="0">
                <a:solidFill>
                  <a:srgbClr val="FFFFFF"/>
                </a:solidFill>
                <a:latin typeface="Trebuchet MS"/>
                <a:cs typeface="Trebuchet MS"/>
              </a:rPr>
              <a:t>n</a:t>
            </a:r>
            <a:r>
              <a:rPr sz="2300" spc="-95" dirty="0">
                <a:solidFill>
                  <a:srgbClr val="FFFFFF"/>
                </a:solidFill>
                <a:latin typeface="Trebuchet MS"/>
                <a:cs typeface="Trebuchet MS"/>
              </a:rPr>
              <a:t>t</a:t>
            </a:r>
            <a:r>
              <a:rPr sz="2300" spc="-170" dirty="0">
                <a:solidFill>
                  <a:srgbClr val="FFFFFF"/>
                </a:solidFill>
                <a:latin typeface="Trebuchet MS"/>
                <a:cs typeface="Trebuchet MS"/>
              </a:rPr>
              <a:t> </a:t>
            </a:r>
            <a:r>
              <a:rPr sz="2300" spc="110" dirty="0">
                <a:solidFill>
                  <a:srgbClr val="FFFFFF"/>
                </a:solidFill>
                <a:latin typeface="Trebuchet MS"/>
                <a:cs typeface="Trebuchet MS"/>
              </a:rPr>
              <a:t>d</a:t>
            </a:r>
            <a:r>
              <a:rPr sz="2300" spc="-20" dirty="0">
                <a:solidFill>
                  <a:srgbClr val="FFFFFF"/>
                </a:solidFill>
                <a:latin typeface="Trebuchet MS"/>
                <a:cs typeface="Trebuchet MS"/>
              </a:rPr>
              <a:t>e</a:t>
            </a:r>
            <a:r>
              <a:rPr sz="2300" spc="45" dirty="0">
                <a:solidFill>
                  <a:srgbClr val="FFFFFF"/>
                </a:solidFill>
                <a:latin typeface="Trebuchet MS"/>
                <a:cs typeface="Trebuchet MS"/>
              </a:rPr>
              <a:t>s</a:t>
            </a:r>
            <a:r>
              <a:rPr sz="2300" spc="25" dirty="0">
                <a:solidFill>
                  <a:srgbClr val="FFFFFF"/>
                </a:solidFill>
                <a:latin typeface="Trebuchet MS"/>
                <a:cs typeface="Trebuchet MS"/>
              </a:rPr>
              <a:t>k</a:t>
            </a:r>
            <a:r>
              <a:rPr sz="2300" spc="-335" dirty="0">
                <a:solidFill>
                  <a:srgbClr val="FFFFFF"/>
                </a:solidFill>
                <a:latin typeface="Trebuchet MS"/>
                <a:cs typeface="Trebuchet MS"/>
              </a:rPr>
              <a:t>.</a:t>
            </a:r>
            <a:endParaRPr sz="2300" dirty="0">
              <a:latin typeface="Trebuchet MS"/>
              <a:cs typeface="Trebuchet MS"/>
            </a:endParaRPr>
          </a:p>
        </p:txBody>
      </p:sp>
      <p:sp>
        <p:nvSpPr>
          <p:cNvPr id="15" name="object 15"/>
          <p:cNvSpPr/>
          <p:nvPr/>
        </p:nvSpPr>
        <p:spPr>
          <a:xfrm>
            <a:off x="559079" y="10334770"/>
            <a:ext cx="3126740" cy="396875"/>
          </a:xfrm>
          <a:custGeom>
            <a:avLst/>
            <a:gdLst/>
            <a:ahLst/>
            <a:cxnLst/>
            <a:rect l="l" t="t" r="r" b="b"/>
            <a:pathLst>
              <a:path w="3126740" h="396875">
                <a:moveTo>
                  <a:pt x="259943" y="220764"/>
                </a:moveTo>
                <a:lnTo>
                  <a:pt x="250875" y="166255"/>
                </a:lnTo>
                <a:lnTo>
                  <a:pt x="225869" y="127381"/>
                </a:lnTo>
                <a:lnTo>
                  <a:pt x="188252" y="104101"/>
                </a:lnTo>
                <a:lnTo>
                  <a:pt x="141351" y="96342"/>
                </a:lnTo>
                <a:lnTo>
                  <a:pt x="112941" y="99377"/>
                </a:lnTo>
                <a:lnTo>
                  <a:pt x="87210" y="108331"/>
                </a:lnTo>
                <a:lnTo>
                  <a:pt x="65265" y="122936"/>
                </a:lnTo>
                <a:lnTo>
                  <a:pt x="48171" y="142938"/>
                </a:lnTo>
                <a:lnTo>
                  <a:pt x="48171" y="101650"/>
                </a:lnTo>
                <a:lnTo>
                  <a:pt x="0" y="101650"/>
                </a:lnTo>
                <a:lnTo>
                  <a:pt x="0" y="391769"/>
                </a:lnTo>
                <a:lnTo>
                  <a:pt x="48171" y="391769"/>
                </a:lnTo>
                <a:lnTo>
                  <a:pt x="48171" y="231368"/>
                </a:lnTo>
                <a:lnTo>
                  <a:pt x="54229" y="190436"/>
                </a:lnTo>
                <a:lnTo>
                  <a:pt x="71272" y="161340"/>
                </a:lnTo>
                <a:lnTo>
                  <a:pt x="97536" y="143954"/>
                </a:lnTo>
                <a:lnTo>
                  <a:pt x="131292" y="138176"/>
                </a:lnTo>
                <a:lnTo>
                  <a:pt x="164503" y="143827"/>
                </a:lnTo>
                <a:lnTo>
                  <a:pt x="190055" y="160680"/>
                </a:lnTo>
                <a:lnTo>
                  <a:pt x="206489" y="188645"/>
                </a:lnTo>
                <a:lnTo>
                  <a:pt x="212305" y="227634"/>
                </a:lnTo>
                <a:lnTo>
                  <a:pt x="212305" y="391769"/>
                </a:lnTo>
                <a:lnTo>
                  <a:pt x="259943" y="391769"/>
                </a:lnTo>
                <a:lnTo>
                  <a:pt x="259943" y="220764"/>
                </a:lnTo>
                <a:close/>
              </a:path>
              <a:path w="3126740" h="396875">
                <a:moveTo>
                  <a:pt x="614184" y="246202"/>
                </a:moveTo>
                <a:lnTo>
                  <a:pt x="606856" y="195503"/>
                </a:lnTo>
                <a:lnTo>
                  <a:pt x="586346" y="154063"/>
                </a:lnTo>
                <a:lnTo>
                  <a:pt x="570750" y="138722"/>
                </a:lnTo>
                <a:lnTo>
                  <a:pt x="564959" y="133032"/>
                </a:lnTo>
                <a:lnTo>
                  <a:pt x="564959" y="246202"/>
                </a:lnTo>
                <a:lnTo>
                  <a:pt x="556475" y="294119"/>
                </a:lnTo>
                <a:lnTo>
                  <a:pt x="534047" y="327787"/>
                </a:lnTo>
                <a:lnTo>
                  <a:pt x="502196" y="347662"/>
                </a:lnTo>
                <a:lnTo>
                  <a:pt x="465429" y="354190"/>
                </a:lnTo>
                <a:lnTo>
                  <a:pt x="429323" y="347662"/>
                </a:lnTo>
                <a:lnTo>
                  <a:pt x="398919" y="327787"/>
                </a:lnTo>
                <a:lnTo>
                  <a:pt x="377939" y="294119"/>
                </a:lnTo>
                <a:lnTo>
                  <a:pt x="370116" y="246202"/>
                </a:lnTo>
                <a:lnTo>
                  <a:pt x="378117" y="198577"/>
                </a:lnTo>
                <a:lnTo>
                  <a:pt x="399503" y="165061"/>
                </a:lnTo>
                <a:lnTo>
                  <a:pt x="430428" y="145237"/>
                </a:lnTo>
                <a:lnTo>
                  <a:pt x="467004" y="138722"/>
                </a:lnTo>
                <a:lnTo>
                  <a:pt x="503301" y="145237"/>
                </a:lnTo>
                <a:lnTo>
                  <a:pt x="534644" y="165061"/>
                </a:lnTo>
                <a:lnTo>
                  <a:pt x="556653" y="198577"/>
                </a:lnTo>
                <a:lnTo>
                  <a:pt x="564959" y="246202"/>
                </a:lnTo>
                <a:lnTo>
                  <a:pt x="564959" y="133032"/>
                </a:lnTo>
                <a:lnTo>
                  <a:pt x="554837" y="123063"/>
                </a:lnTo>
                <a:lnTo>
                  <a:pt x="514502" y="103619"/>
                </a:lnTo>
                <a:lnTo>
                  <a:pt x="467525" y="96888"/>
                </a:lnTo>
                <a:lnTo>
                  <a:pt x="420763" y="103619"/>
                </a:lnTo>
                <a:lnTo>
                  <a:pt x="380466" y="123063"/>
                </a:lnTo>
                <a:lnTo>
                  <a:pt x="348869" y="154063"/>
                </a:lnTo>
                <a:lnTo>
                  <a:pt x="328256" y="195503"/>
                </a:lnTo>
                <a:lnTo>
                  <a:pt x="320878" y="246202"/>
                </a:lnTo>
                <a:lnTo>
                  <a:pt x="328028" y="297205"/>
                </a:lnTo>
                <a:lnTo>
                  <a:pt x="348119" y="338924"/>
                </a:lnTo>
                <a:lnTo>
                  <a:pt x="379095" y="370154"/>
                </a:lnTo>
                <a:lnTo>
                  <a:pt x="418871" y="389763"/>
                </a:lnTo>
                <a:lnTo>
                  <a:pt x="465429" y="396557"/>
                </a:lnTo>
                <a:lnTo>
                  <a:pt x="512610" y="389763"/>
                </a:lnTo>
                <a:lnTo>
                  <a:pt x="553466" y="370154"/>
                </a:lnTo>
                <a:lnTo>
                  <a:pt x="569887" y="354190"/>
                </a:lnTo>
                <a:lnTo>
                  <a:pt x="585597" y="338924"/>
                </a:lnTo>
                <a:lnTo>
                  <a:pt x="606640" y="297205"/>
                </a:lnTo>
                <a:lnTo>
                  <a:pt x="614184" y="246202"/>
                </a:lnTo>
                <a:close/>
              </a:path>
              <a:path w="3126740" h="396875">
                <a:moveTo>
                  <a:pt x="927150" y="101663"/>
                </a:moveTo>
                <a:lnTo>
                  <a:pt x="875779" y="101663"/>
                </a:lnTo>
                <a:lnTo>
                  <a:pt x="785774" y="347319"/>
                </a:lnTo>
                <a:lnTo>
                  <a:pt x="695248" y="101663"/>
                </a:lnTo>
                <a:lnTo>
                  <a:pt x="643356" y="101663"/>
                </a:lnTo>
                <a:lnTo>
                  <a:pt x="757199" y="391782"/>
                </a:lnTo>
                <a:lnTo>
                  <a:pt x="813308" y="391782"/>
                </a:lnTo>
                <a:lnTo>
                  <a:pt x="927150" y="101663"/>
                </a:lnTo>
                <a:close/>
              </a:path>
              <a:path w="3126740" h="396875">
                <a:moveTo>
                  <a:pt x="1239545" y="235597"/>
                </a:moveTo>
                <a:lnTo>
                  <a:pt x="1233144" y="190677"/>
                </a:lnTo>
                <a:lnTo>
                  <a:pt x="1214780" y="152463"/>
                </a:lnTo>
                <a:lnTo>
                  <a:pt x="1189786" y="127012"/>
                </a:lnTo>
                <a:lnTo>
                  <a:pt x="1189786" y="225552"/>
                </a:lnTo>
                <a:lnTo>
                  <a:pt x="1006602" y="225552"/>
                </a:lnTo>
                <a:lnTo>
                  <a:pt x="1016520" y="187909"/>
                </a:lnTo>
                <a:lnTo>
                  <a:pt x="1036713" y="160350"/>
                </a:lnTo>
                <a:lnTo>
                  <a:pt x="1064755" y="143408"/>
                </a:lnTo>
                <a:lnTo>
                  <a:pt x="1098194" y="137642"/>
                </a:lnTo>
                <a:lnTo>
                  <a:pt x="1133576" y="143408"/>
                </a:lnTo>
                <a:lnTo>
                  <a:pt x="1162850" y="160350"/>
                </a:lnTo>
                <a:lnTo>
                  <a:pt x="1182687" y="187909"/>
                </a:lnTo>
                <a:lnTo>
                  <a:pt x="1189786" y="225552"/>
                </a:lnTo>
                <a:lnTo>
                  <a:pt x="1189786" y="127012"/>
                </a:lnTo>
                <a:lnTo>
                  <a:pt x="1185684" y="122834"/>
                </a:lnTo>
                <a:lnTo>
                  <a:pt x="1147114" y="103682"/>
                </a:lnTo>
                <a:lnTo>
                  <a:pt x="1100302" y="96888"/>
                </a:lnTo>
                <a:lnTo>
                  <a:pt x="1052855" y="103619"/>
                </a:lnTo>
                <a:lnTo>
                  <a:pt x="1013206" y="123063"/>
                </a:lnTo>
                <a:lnTo>
                  <a:pt x="982941" y="154063"/>
                </a:lnTo>
                <a:lnTo>
                  <a:pt x="963625" y="195503"/>
                </a:lnTo>
                <a:lnTo>
                  <a:pt x="956830" y="246202"/>
                </a:lnTo>
                <a:lnTo>
                  <a:pt x="963828" y="297205"/>
                </a:lnTo>
                <a:lnTo>
                  <a:pt x="983551" y="338924"/>
                </a:lnTo>
                <a:lnTo>
                  <a:pt x="1014120" y="370154"/>
                </a:lnTo>
                <a:lnTo>
                  <a:pt x="1053668" y="389763"/>
                </a:lnTo>
                <a:lnTo>
                  <a:pt x="1100302" y="396557"/>
                </a:lnTo>
                <a:lnTo>
                  <a:pt x="1149438" y="389280"/>
                </a:lnTo>
                <a:lnTo>
                  <a:pt x="1188453" y="369277"/>
                </a:lnTo>
                <a:lnTo>
                  <a:pt x="1201229" y="355765"/>
                </a:lnTo>
                <a:lnTo>
                  <a:pt x="1216748" y="339369"/>
                </a:lnTo>
                <a:lnTo>
                  <a:pt x="1233728" y="302298"/>
                </a:lnTo>
                <a:lnTo>
                  <a:pt x="1181836" y="302298"/>
                </a:lnTo>
                <a:lnTo>
                  <a:pt x="1170736" y="323837"/>
                </a:lnTo>
                <a:lnTo>
                  <a:pt x="1153375" y="340753"/>
                </a:lnTo>
                <a:lnTo>
                  <a:pt x="1129868" y="351802"/>
                </a:lnTo>
                <a:lnTo>
                  <a:pt x="1100302" y="355765"/>
                </a:lnTo>
                <a:lnTo>
                  <a:pt x="1065339" y="349808"/>
                </a:lnTo>
                <a:lnTo>
                  <a:pt x="1036116" y="332282"/>
                </a:lnTo>
                <a:lnTo>
                  <a:pt x="1015428" y="303733"/>
                </a:lnTo>
                <a:lnTo>
                  <a:pt x="1006068" y="264718"/>
                </a:lnTo>
                <a:lnTo>
                  <a:pt x="1237970" y="264718"/>
                </a:lnTo>
                <a:lnTo>
                  <a:pt x="1238656" y="257416"/>
                </a:lnTo>
                <a:lnTo>
                  <a:pt x="1239151" y="250367"/>
                </a:lnTo>
                <a:lnTo>
                  <a:pt x="1239456" y="243205"/>
                </a:lnTo>
                <a:lnTo>
                  <a:pt x="1239545" y="235597"/>
                </a:lnTo>
                <a:close/>
              </a:path>
              <a:path w="3126740" h="396875">
                <a:moveTo>
                  <a:pt x="1351305" y="0"/>
                </a:moveTo>
                <a:lnTo>
                  <a:pt x="1303147" y="0"/>
                </a:lnTo>
                <a:lnTo>
                  <a:pt x="1303147" y="391782"/>
                </a:lnTo>
                <a:lnTo>
                  <a:pt x="1351305" y="391782"/>
                </a:lnTo>
                <a:lnTo>
                  <a:pt x="1351305" y="0"/>
                </a:lnTo>
                <a:close/>
              </a:path>
              <a:path w="3126740" h="396875">
                <a:moveTo>
                  <a:pt x="1735683" y="21882"/>
                </a:moveTo>
                <a:lnTo>
                  <a:pt x="1661579" y="21882"/>
                </a:lnTo>
                <a:lnTo>
                  <a:pt x="1661579" y="174282"/>
                </a:lnTo>
                <a:lnTo>
                  <a:pt x="1503273" y="174282"/>
                </a:lnTo>
                <a:lnTo>
                  <a:pt x="1503273" y="21882"/>
                </a:lnTo>
                <a:lnTo>
                  <a:pt x="1429156" y="21882"/>
                </a:lnTo>
                <a:lnTo>
                  <a:pt x="1429156" y="174282"/>
                </a:lnTo>
                <a:lnTo>
                  <a:pt x="1429156" y="233972"/>
                </a:lnTo>
                <a:lnTo>
                  <a:pt x="1429156" y="391452"/>
                </a:lnTo>
                <a:lnTo>
                  <a:pt x="1503273" y="391452"/>
                </a:lnTo>
                <a:lnTo>
                  <a:pt x="1503273" y="233972"/>
                </a:lnTo>
                <a:lnTo>
                  <a:pt x="1661579" y="233972"/>
                </a:lnTo>
                <a:lnTo>
                  <a:pt x="1661579" y="391452"/>
                </a:lnTo>
                <a:lnTo>
                  <a:pt x="1735683" y="391452"/>
                </a:lnTo>
                <a:lnTo>
                  <a:pt x="1735683" y="233972"/>
                </a:lnTo>
                <a:lnTo>
                  <a:pt x="1735683" y="174282"/>
                </a:lnTo>
                <a:lnTo>
                  <a:pt x="1735683" y="21882"/>
                </a:lnTo>
                <a:close/>
              </a:path>
              <a:path w="3126740" h="396875">
                <a:moveTo>
                  <a:pt x="2081466" y="238772"/>
                </a:moveTo>
                <a:lnTo>
                  <a:pt x="2078469" y="217589"/>
                </a:lnTo>
                <a:lnTo>
                  <a:pt x="2074570" y="190144"/>
                </a:lnTo>
                <a:lnTo>
                  <a:pt x="2057234" y="154597"/>
                </a:lnTo>
                <a:lnTo>
                  <a:pt x="2054987" y="149974"/>
                </a:lnTo>
                <a:lnTo>
                  <a:pt x="2024405" y="119621"/>
                </a:lnTo>
                <a:lnTo>
                  <a:pt x="2004720" y="110159"/>
                </a:lnTo>
                <a:lnTo>
                  <a:pt x="2004720" y="217589"/>
                </a:lnTo>
                <a:lnTo>
                  <a:pt x="1865464" y="217589"/>
                </a:lnTo>
                <a:lnTo>
                  <a:pt x="1873770" y="190766"/>
                </a:lnTo>
                <a:lnTo>
                  <a:pt x="1889023" y="171005"/>
                </a:lnTo>
                <a:lnTo>
                  <a:pt x="1909838" y="158775"/>
                </a:lnTo>
                <a:lnTo>
                  <a:pt x="1934819" y="154597"/>
                </a:lnTo>
                <a:lnTo>
                  <a:pt x="1961667" y="159004"/>
                </a:lnTo>
                <a:lnTo>
                  <a:pt x="1983651" y="171602"/>
                </a:lnTo>
                <a:lnTo>
                  <a:pt x="1998700" y="191439"/>
                </a:lnTo>
                <a:lnTo>
                  <a:pt x="2004720" y="217589"/>
                </a:lnTo>
                <a:lnTo>
                  <a:pt x="2004720" y="110159"/>
                </a:lnTo>
                <a:lnTo>
                  <a:pt x="1984502" y="100418"/>
                </a:lnTo>
                <a:lnTo>
                  <a:pt x="1936940" y="93713"/>
                </a:lnTo>
                <a:lnTo>
                  <a:pt x="1888299" y="100571"/>
                </a:lnTo>
                <a:lnTo>
                  <a:pt x="1847621" y="120332"/>
                </a:lnTo>
                <a:lnTo>
                  <a:pt x="1816569" y="151803"/>
                </a:lnTo>
                <a:lnTo>
                  <a:pt x="1796732" y="193802"/>
                </a:lnTo>
                <a:lnTo>
                  <a:pt x="1789772" y="245122"/>
                </a:lnTo>
                <a:lnTo>
                  <a:pt x="1796897" y="296252"/>
                </a:lnTo>
                <a:lnTo>
                  <a:pt x="1817027" y="338226"/>
                </a:lnTo>
                <a:lnTo>
                  <a:pt x="1848319" y="369773"/>
                </a:lnTo>
                <a:lnTo>
                  <a:pt x="1888909" y="389648"/>
                </a:lnTo>
                <a:lnTo>
                  <a:pt x="1936940" y="396544"/>
                </a:lnTo>
                <a:lnTo>
                  <a:pt x="1986737" y="389001"/>
                </a:lnTo>
                <a:lnTo>
                  <a:pt x="2026742" y="368350"/>
                </a:lnTo>
                <a:lnTo>
                  <a:pt x="2056142" y="337566"/>
                </a:lnTo>
                <a:lnTo>
                  <a:pt x="2057298" y="335127"/>
                </a:lnTo>
                <a:lnTo>
                  <a:pt x="2074062" y="299643"/>
                </a:lnTo>
                <a:lnTo>
                  <a:pt x="1994115" y="299643"/>
                </a:lnTo>
                <a:lnTo>
                  <a:pt x="1985378" y="313461"/>
                </a:lnTo>
                <a:lnTo>
                  <a:pt x="1973072" y="324739"/>
                </a:lnTo>
                <a:lnTo>
                  <a:pt x="1956600" y="332333"/>
                </a:lnTo>
                <a:lnTo>
                  <a:pt x="1935340" y="335127"/>
                </a:lnTo>
                <a:lnTo>
                  <a:pt x="1909241" y="330644"/>
                </a:lnTo>
                <a:lnTo>
                  <a:pt x="1887639" y="317525"/>
                </a:lnTo>
                <a:lnTo>
                  <a:pt x="1872297" y="296265"/>
                </a:lnTo>
                <a:lnTo>
                  <a:pt x="1864944" y="267360"/>
                </a:lnTo>
                <a:lnTo>
                  <a:pt x="2079371" y="267360"/>
                </a:lnTo>
                <a:lnTo>
                  <a:pt x="2080361" y="260210"/>
                </a:lnTo>
                <a:lnTo>
                  <a:pt x="2081009" y="253060"/>
                </a:lnTo>
                <a:lnTo>
                  <a:pt x="2081364" y="245910"/>
                </a:lnTo>
                <a:lnTo>
                  <a:pt x="2081466" y="238772"/>
                </a:lnTo>
                <a:close/>
              </a:path>
              <a:path w="3126740" h="396875">
                <a:moveTo>
                  <a:pt x="2421953" y="98475"/>
                </a:moveTo>
                <a:lnTo>
                  <a:pt x="2347303" y="98475"/>
                </a:lnTo>
                <a:lnTo>
                  <a:pt x="2347303" y="140309"/>
                </a:lnTo>
                <a:lnTo>
                  <a:pt x="2347303" y="245122"/>
                </a:lnTo>
                <a:lnTo>
                  <a:pt x="2340876" y="282054"/>
                </a:lnTo>
                <a:lnTo>
                  <a:pt x="2323668" y="309118"/>
                </a:lnTo>
                <a:lnTo>
                  <a:pt x="2298827" y="325755"/>
                </a:lnTo>
                <a:lnTo>
                  <a:pt x="2269477" y="331419"/>
                </a:lnTo>
                <a:lnTo>
                  <a:pt x="2240635" y="325589"/>
                </a:lnTo>
                <a:lnTo>
                  <a:pt x="2215934" y="308584"/>
                </a:lnTo>
                <a:lnTo>
                  <a:pt x="2198662" y="281165"/>
                </a:lnTo>
                <a:lnTo>
                  <a:pt x="2192172" y="244068"/>
                </a:lnTo>
                <a:lnTo>
                  <a:pt x="2198662" y="207302"/>
                </a:lnTo>
                <a:lnTo>
                  <a:pt x="2215934" y="180594"/>
                </a:lnTo>
                <a:lnTo>
                  <a:pt x="2240635" y="164325"/>
                </a:lnTo>
                <a:lnTo>
                  <a:pt x="2269477" y="158813"/>
                </a:lnTo>
                <a:lnTo>
                  <a:pt x="2298827" y="164490"/>
                </a:lnTo>
                <a:lnTo>
                  <a:pt x="2323668" y="181127"/>
                </a:lnTo>
                <a:lnTo>
                  <a:pt x="2340876" y="208178"/>
                </a:lnTo>
                <a:lnTo>
                  <a:pt x="2347303" y="245122"/>
                </a:lnTo>
                <a:lnTo>
                  <a:pt x="2347303" y="140309"/>
                </a:lnTo>
                <a:lnTo>
                  <a:pt x="2331415" y="122745"/>
                </a:lnTo>
                <a:lnTo>
                  <a:pt x="2309977" y="107873"/>
                </a:lnTo>
                <a:lnTo>
                  <a:pt x="2282977" y="97574"/>
                </a:lnTo>
                <a:lnTo>
                  <a:pt x="2250414" y="93713"/>
                </a:lnTo>
                <a:lnTo>
                  <a:pt x="2207818" y="100558"/>
                </a:lnTo>
                <a:lnTo>
                  <a:pt x="2171014" y="120256"/>
                </a:lnTo>
                <a:lnTo>
                  <a:pt x="2142121" y="151574"/>
                </a:lnTo>
                <a:lnTo>
                  <a:pt x="2123236" y="193255"/>
                </a:lnTo>
                <a:lnTo>
                  <a:pt x="2116467" y="244068"/>
                </a:lnTo>
                <a:lnTo>
                  <a:pt x="2123236" y="295097"/>
                </a:lnTo>
                <a:lnTo>
                  <a:pt x="2142083" y="337299"/>
                </a:lnTo>
                <a:lnTo>
                  <a:pt x="2170900" y="369252"/>
                </a:lnTo>
                <a:lnTo>
                  <a:pt x="2207552" y="389483"/>
                </a:lnTo>
                <a:lnTo>
                  <a:pt x="2249894" y="396544"/>
                </a:lnTo>
                <a:lnTo>
                  <a:pt x="2282304" y="392671"/>
                </a:lnTo>
                <a:lnTo>
                  <a:pt x="2309507" y="382244"/>
                </a:lnTo>
                <a:lnTo>
                  <a:pt x="2331250" y="367055"/>
                </a:lnTo>
                <a:lnTo>
                  <a:pt x="2347303" y="348881"/>
                </a:lnTo>
                <a:lnTo>
                  <a:pt x="2347303" y="391769"/>
                </a:lnTo>
                <a:lnTo>
                  <a:pt x="2421953" y="391769"/>
                </a:lnTo>
                <a:lnTo>
                  <a:pt x="2421953" y="348881"/>
                </a:lnTo>
                <a:lnTo>
                  <a:pt x="2421953" y="331419"/>
                </a:lnTo>
                <a:lnTo>
                  <a:pt x="2421953" y="158813"/>
                </a:lnTo>
                <a:lnTo>
                  <a:pt x="2421953" y="140309"/>
                </a:lnTo>
                <a:lnTo>
                  <a:pt x="2421953" y="98475"/>
                </a:lnTo>
                <a:close/>
              </a:path>
              <a:path w="3126740" h="396875">
                <a:moveTo>
                  <a:pt x="2568664" y="0"/>
                </a:moveTo>
                <a:lnTo>
                  <a:pt x="2494546" y="0"/>
                </a:lnTo>
                <a:lnTo>
                  <a:pt x="2494546" y="391782"/>
                </a:lnTo>
                <a:lnTo>
                  <a:pt x="2568664" y="391782"/>
                </a:lnTo>
                <a:lnTo>
                  <a:pt x="2568664" y="0"/>
                </a:lnTo>
                <a:close/>
              </a:path>
              <a:path w="3126740" h="396875">
                <a:moveTo>
                  <a:pt x="2793695" y="98488"/>
                </a:moveTo>
                <a:lnTo>
                  <a:pt x="2728049" y="98488"/>
                </a:lnTo>
                <a:lnTo>
                  <a:pt x="2728049" y="25958"/>
                </a:lnTo>
                <a:lnTo>
                  <a:pt x="2653398" y="25958"/>
                </a:lnTo>
                <a:lnTo>
                  <a:pt x="2653398" y="98488"/>
                </a:lnTo>
                <a:lnTo>
                  <a:pt x="2618460" y="98488"/>
                </a:lnTo>
                <a:lnTo>
                  <a:pt x="2618460" y="159385"/>
                </a:lnTo>
                <a:lnTo>
                  <a:pt x="2653398" y="159385"/>
                </a:lnTo>
                <a:lnTo>
                  <a:pt x="2653398" y="300736"/>
                </a:lnTo>
                <a:lnTo>
                  <a:pt x="2660142" y="343319"/>
                </a:lnTo>
                <a:lnTo>
                  <a:pt x="2679204" y="371462"/>
                </a:lnTo>
                <a:lnTo>
                  <a:pt x="2708783" y="387007"/>
                </a:lnTo>
                <a:lnTo>
                  <a:pt x="2747099" y="391782"/>
                </a:lnTo>
                <a:lnTo>
                  <a:pt x="2793695" y="391782"/>
                </a:lnTo>
                <a:lnTo>
                  <a:pt x="2793695" y="329311"/>
                </a:lnTo>
                <a:lnTo>
                  <a:pt x="2759278" y="329311"/>
                </a:lnTo>
                <a:lnTo>
                  <a:pt x="2744571" y="327685"/>
                </a:lnTo>
                <a:lnTo>
                  <a:pt x="2734919" y="322630"/>
                </a:lnTo>
                <a:lnTo>
                  <a:pt x="2729649" y="313905"/>
                </a:lnTo>
                <a:lnTo>
                  <a:pt x="2728049" y="301256"/>
                </a:lnTo>
                <a:lnTo>
                  <a:pt x="2728049" y="159385"/>
                </a:lnTo>
                <a:lnTo>
                  <a:pt x="2793695" y="159385"/>
                </a:lnTo>
                <a:lnTo>
                  <a:pt x="2793695" y="98488"/>
                </a:lnTo>
                <a:close/>
              </a:path>
              <a:path w="3126740" h="396875">
                <a:moveTo>
                  <a:pt x="3126727" y="219722"/>
                </a:moveTo>
                <a:lnTo>
                  <a:pt x="3118167" y="165938"/>
                </a:lnTo>
                <a:lnTo>
                  <a:pt x="3094367" y="126606"/>
                </a:lnTo>
                <a:lnTo>
                  <a:pt x="3058172" y="102463"/>
                </a:lnTo>
                <a:lnTo>
                  <a:pt x="3012389" y="94246"/>
                </a:lnTo>
                <a:lnTo>
                  <a:pt x="2984296" y="97116"/>
                </a:lnTo>
                <a:lnTo>
                  <a:pt x="2959303" y="105295"/>
                </a:lnTo>
                <a:lnTo>
                  <a:pt x="2938068" y="118135"/>
                </a:lnTo>
                <a:lnTo>
                  <a:pt x="2921304" y="134988"/>
                </a:lnTo>
                <a:lnTo>
                  <a:pt x="2921304" y="0"/>
                </a:lnTo>
                <a:lnTo>
                  <a:pt x="2847200" y="0"/>
                </a:lnTo>
                <a:lnTo>
                  <a:pt x="2847200" y="391782"/>
                </a:lnTo>
                <a:lnTo>
                  <a:pt x="2921304" y="391782"/>
                </a:lnTo>
                <a:lnTo>
                  <a:pt x="2921304" y="229768"/>
                </a:lnTo>
                <a:lnTo>
                  <a:pt x="2925991" y="198564"/>
                </a:lnTo>
                <a:lnTo>
                  <a:pt x="2939313" y="175844"/>
                </a:lnTo>
                <a:lnTo>
                  <a:pt x="2960179" y="161950"/>
                </a:lnTo>
                <a:lnTo>
                  <a:pt x="2987497" y="157251"/>
                </a:lnTo>
                <a:lnTo>
                  <a:pt x="3014192" y="161950"/>
                </a:lnTo>
                <a:lnTo>
                  <a:pt x="3034741" y="175844"/>
                </a:lnTo>
                <a:lnTo>
                  <a:pt x="3047936" y="198564"/>
                </a:lnTo>
                <a:lnTo>
                  <a:pt x="3052597" y="229768"/>
                </a:lnTo>
                <a:lnTo>
                  <a:pt x="3052597" y="391782"/>
                </a:lnTo>
                <a:lnTo>
                  <a:pt x="3126727" y="391782"/>
                </a:lnTo>
                <a:lnTo>
                  <a:pt x="3126727" y="219722"/>
                </a:lnTo>
                <a:close/>
              </a:path>
            </a:pathLst>
          </a:custGeom>
          <a:solidFill>
            <a:srgbClr val="FFFFFF"/>
          </a:solidFill>
        </p:spPr>
        <p:txBody>
          <a:bodyPr wrap="square" lIns="0" tIns="0" rIns="0" bIns="0" rtlCol="0"/>
          <a:lstStyle/>
          <a:p>
            <a:endParaRPr/>
          </a:p>
        </p:txBody>
      </p:sp>
      <p:pic>
        <p:nvPicPr>
          <p:cNvPr id="17" name="object 17"/>
          <p:cNvPicPr/>
          <p:nvPr/>
        </p:nvPicPr>
        <p:blipFill>
          <a:blip r:embed="rId2" cstate="print"/>
          <a:stretch>
            <a:fillRect/>
          </a:stretch>
        </p:blipFill>
        <p:spPr>
          <a:xfrm>
            <a:off x="7912892" y="4467408"/>
            <a:ext cx="234652" cy="234652"/>
          </a:xfrm>
          <a:prstGeom prst="rect">
            <a:avLst/>
          </a:prstGeom>
        </p:spPr>
      </p:pic>
      <p:pic>
        <p:nvPicPr>
          <p:cNvPr id="18" name="object 18"/>
          <p:cNvPicPr/>
          <p:nvPr/>
        </p:nvPicPr>
        <p:blipFill>
          <a:blip r:embed="rId2" cstate="print"/>
          <a:stretch>
            <a:fillRect/>
          </a:stretch>
        </p:blipFill>
        <p:spPr>
          <a:xfrm>
            <a:off x="7912892" y="5883275"/>
            <a:ext cx="234652" cy="234652"/>
          </a:xfrm>
          <a:prstGeom prst="rect">
            <a:avLst/>
          </a:prstGeom>
        </p:spPr>
      </p:pic>
      <p:pic>
        <p:nvPicPr>
          <p:cNvPr id="19" name="object 19"/>
          <p:cNvPicPr/>
          <p:nvPr/>
        </p:nvPicPr>
        <p:blipFill>
          <a:blip r:embed="rId2" cstate="print"/>
          <a:stretch>
            <a:fillRect/>
          </a:stretch>
        </p:blipFill>
        <p:spPr>
          <a:xfrm>
            <a:off x="7912892" y="7248823"/>
            <a:ext cx="234652" cy="234652"/>
          </a:xfrm>
          <a:prstGeom prst="rect">
            <a:avLst/>
          </a:prstGeom>
        </p:spPr>
      </p:pic>
      <p:pic>
        <p:nvPicPr>
          <p:cNvPr id="20" name="object 20"/>
          <p:cNvPicPr/>
          <p:nvPr/>
        </p:nvPicPr>
        <p:blipFill>
          <a:blip r:embed="rId2" cstate="print"/>
          <a:stretch>
            <a:fillRect/>
          </a:stretch>
        </p:blipFill>
        <p:spPr>
          <a:xfrm>
            <a:off x="7912892" y="8550275"/>
            <a:ext cx="234652" cy="234652"/>
          </a:xfrm>
          <a:prstGeom prst="rect">
            <a:avLst/>
          </a:prstGeom>
        </p:spPr>
      </p:pic>
      <p:pic>
        <p:nvPicPr>
          <p:cNvPr id="21" name="object 21"/>
          <p:cNvPicPr/>
          <p:nvPr/>
        </p:nvPicPr>
        <p:blipFill>
          <a:blip r:embed="rId3" cstate="print"/>
          <a:stretch>
            <a:fillRect/>
          </a:stretch>
        </p:blipFill>
        <p:spPr>
          <a:xfrm>
            <a:off x="7912892" y="5121275"/>
            <a:ext cx="234652" cy="234652"/>
          </a:xfrm>
          <a:prstGeom prst="rect">
            <a:avLst/>
          </a:prstGeom>
        </p:spPr>
      </p:pic>
      <p:pic>
        <p:nvPicPr>
          <p:cNvPr id="22" name="object 22"/>
          <p:cNvPicPr/>
          <p:nvPr/>
        </p:nvPicPr>
        <p:blipFill>
          <a:blip r:embed="rId2" cstate="print"/>
          <a:stretch>
            <a:fillRect/>
          </a:stretch>
        </p:blipFill>
        <p:spPr>
          <a:xfrm>
            <a:off x="7912892" y="6563023"/>
            <a:ext cx="234652" cy="234652"/>
          </a:xfrm>
          <a:prstGeom prst="rect">
            <a:avLst/>
          </a:prstGeom>
        </p:spPr>
      </p:pic>
      <p:pic>
        <p:nvPicPr>
          <p:cNvPr id="23" name="object 23"/>
          <p:cNvPicPr/>
          <p:nvPr/>
        </p:nvPicPr>
        <p:blipFill>
          <a:blip r:embed="rId2" cstate="print"/>
          <a:stretch>
            <a:fillRect/>
          </a:stretch>
        </p:blipFill>
        <p:spPr>
          <a:xfrm>
            <a:off x="7912892" y="7934623"/>
            <a:ext cx="234652" cy="234652"/>
          </a:xfrm>
          <a:prstGeom prst="rect">
            <a:avLst/>
          </a:prstGeom>
        </p:spPr>
      </p:pic>
      <p:pic>
        <p:nvPicPr>
          <p:cNvPr id="24" name="object 24"/>
          <p:cNvPicPr/>
          <p:nvPr/>
        </p:nvPicPr>
        <p:blipFill>
          <a:blip r:embed="rId2" cstate="print"/>
          <a:stretch>
            <a:fillRect/>
          </a:stretch>
        </p:blipFill>
        <p:spPr>
          <a:xfrm>
            <a:off x="7912892" y="9236075"/>
            <a:ext cx="234652" cy="234652"/>
          </a:xfrm>
          <a:prstGeom prst="rect">
            <a:avLst/>
          </a:prstGeom>
        </p:spPr>
      </p:pic>
      <p:pic>
        <p:nvPicPr>
          <p:cNvPr id="26" name="Picture 25">
            <a:extLst>
              <a:ext uri="{FF2B5EF4-FFF2-40B4-BE49-F238E27FC236}">
                <a16:creationId xmlns:a16="http://schemas.microsoft.com/office/drawing/2014/main" id="{0AD3AB4A-7972-B957-1B7F-EBDA46D8F72C}"/>
              </a:ext>
            </a:extLst>
          </p:cNvPr>
          <p:cNvPicPr>
            <a:picLocks noChangeAspect="1"/>
          </p:cNvPicPr>
          <p:nvPr/>
        </p:nvPicPr>
        <p:blipFill>
          <a:blip r:embed="rId4"/>
          <a:stretch>
            <a:fillRect/>
          </a:stretch>
        </p:blipFill>
        <p:spPr>
          <a:xfrm>
            <a:off x="16652180" y="7864474"/>
            <a:ext cx="3420169" cy="3420169"/>
          </a:xfrm>
          <a:prstGeom prst="rect">
            <a:avLst/>
          </a:prstGeom>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bject 5"/>
          <p:cNvSpPr txBox="1">
            <a:spLocks noGrp="1"/>
          </p:cNvSpPr>
          <p:nvPr>
            <p:ph type="title"/>
          </p:nvPr>
        </p:nvSpPr>
        <p:spPr>
          <a:xfrm>
            <a:off x="1620758" y="1722971"/>
            <a:ext cx="8785860" cy="2319020"/>
          </a:xfrm>
          <a:prstGeom prst="rect">
            <a:avLst/>
          </a:prstGeom>
        </p:spPr>
        <p:txBody>
          <a:bodyPr vert="horz" wrap="square" lIns="0" tIns="11430" rIns="0" bIns="0" rtlCol="0">
            <a:spAutoFit/>
          </a:bodyPr>
          <a:lstStyle/>
          <a:p>
            <a:pPr marL="12700" marR="5080">
              <a:lnSpc>
                <a:spcPct val="113999"/>
              </a:lnSpc>
              <a:spcBef>
                <a:spcPts val="90"/>
              </a:spcBef>
            </a:pPr>
            <a:r>
              <a:rPr sz="4400" spc="-155" dirty="0"/>
              <a:t>T</a:t>
            </a:r>
            <a:r>
              <a:rPr sz="4400" spc="170" dirty="0"/>
              <a:t>he</a:t>
            </a:r>
            <a:r>
              <a:rPr sz="4400" spc="-405" dirty="0"/>
              <a:t> </a:t>
            </a:r>
            <a:r>
              <a:rPr sz="4400" spc="200" dirty="0"/>
              <a:t>p</a:t>
            </a:r>
            <a:r>
              <a:rPr sz="4400" spc="160" dirty="0"/>
              <a:t>a</a:t>
            </a:r>
            <a:r>
              <a:rPr sz="4400" spc="175" dirty="0"/>
              <a:t>t</a:t>
            </a:r>
            <a:r>
              <a:rPr sz="4400" spc="195" dirty="0"/>
              <a:t>i</a:t>
            </a:r>
            <a:r>
              <a:rPr sz="4400" spc="105" dirty="0"/>
              <a:t>e</a:t>
            </a:r>
            <a:r>
              <a:rPr sz="4400" spc="204" dirty="0"/>
              <a:t>n</a:t>
            </a:r>
            <a:r>
              <a:rPr sz="4400" spc="175" dirty="0"/>
              <a:t>t</a:t>
            </a:r>
            <a:r>
              <a:rPr sz="4400" spc="-405" dirty="0"/>
              <a:t> </a:t>
            </a:r>
            <a:r>
              <a:rPr sz="4400" spc="40" dirty="0"/>
              <a:t>r</a:t>
            </a:r>
            <a:r>
              <a:rPr sz="4400" spc="105" dirty="0"/>
              <a:t>e</a:t>
            </a:r>
            <a:r>
              <a:rPr sz="4400" spc="30" dirty="0"/>
              <a:t>c</a:t>
            </a:r>
            <a:r>
              <a:rPr sz="4400" spc="105" dirty="0"/>
              <a:t>e</a:t>
            </a:r>
            <a:r>
              <a:rPr sz="4400" spc="195" dirty="0"/>
              <a:t>i</a:t>
            </a:r>
            <a:r>
              <a:rPr sz="4400" spc="130" dirty="0"/>
              <a:t>v</a:t>
            </a:r>
            <a:r>
              <a:rPr sz="4400" spc="105" dirty="0"/>
              <a:t>e</a:t>
            </a:r>
            <a:r>
              <a:rPr sz="4400" spc="-5" dirty="0"/>
              <a:t>s</a:t>
            </a:r>
            <a:r>
              <a:rPr sz="4400" spc="-405" dirty="0"/>
              <a:t> </a:t>
            </a:r>
            <a:r>
              <a:rPr sz="4400" spc="75" dirty="0"/>
              <a:t>a</a:t>
            </a:r>
            <a:r>
              <a:rPr sz="4400" spc="-405" dirty="0"/>
              <a:t> </a:t>
            </a:r>
            <a:r>
              <a:rPr sz="4400" spc="40" dirty="0"/>
              <a:t>r</a:t>
            </a:r>
            <a:r>
              <a:rPr sz="4400" spc="105" dirty="0"/>
              <a:t>e</a:t>
            </a:r>
            <a:r>
              <a:rPr sz="4400" spc="240" dirty="0"/>
              <a:t>mi</a:t>
            </a:r>
            <a:r>
              <a:rPr sz="4400" spc="229" dirty="0"/>
              <a:t>n</a:t>
            </a:r>
            <a:r>
              <a:rPr sz="4400" spc="295" dirty="0"/>
              <a:t>d</a:t>
            </a:r>
            <a:r>
              <a:rPr sz="4400" spc="105" dirty="0"/>
              <a:t>e</a:t>
            </a:r>
            <a:r>
              <a:rPr sz="4400" spc="85" dirty="0"/>
              <a:t>r</a:t>
            </a:r>
            <a:r>
              <a:rPr sz="4400" spc="-405" dirty="0"/>
              <a:t> </a:t>
            </a:r>
            <a:r>
              <a:rPr sz="4400" spc="145" dirty="0"/>
              <a:t>t</a:t>
            </a:r>
            <a:r>
              <a:rPr sz="4400" spc="185" dirty="0"/>
              <a:t>o  </a:t>
            </a:r>
            <a:r>
              <a:rPr sz="4400" spc="140" dirty="0"/>
              <a:t>chec</a:t>
            </a:r>
            <a:r>
              <a:rPr sz="4400" spc="100" dirty="0"/>
              <a:t>k</a:t>
            </a:r>
            <a:r>
              <a:rPr sz="4400" spc="-120" dirty="0"/>
              <a:t>-</a:t>
            </a:r>
            <a:r>
              <a:rPr sz="4400" spc="195" dirty="0"/>
              <a:t>i</a:t>
            </a:r>
            <a:r>
              <a:rPr sz="4400" spc="229" dirty="0"/>
              <a:t>n</a:t>
            </a:r>
            <a:r>
              <a:rPr sz="4400" spc="-225" dirty="0"/>
              <a:t>,</a:t>
            </a:r>
            <a:r>
              <a:rPr sz="4400" spc="-405" dirty="0"/>
              <a:t> </a:t>
            </a:r>
            <a:r>
              <a:rPr sz="4400" spc="175" dirty="0"/>
              <a:t>t</a:t>
            </a:r>
            <a:r>
              <a:rPr sz="4400" spc="229" dirty="0"/>
              <a:t>h</a:t>
            </a:r>
            <a:r>
              <a:rPr sz="4400" spc="40" dirty="0"/>
              <a:t>r</a:t>
            </a:r>
            <a:r>
              <a:rPr sz="4400" spc="105" dirty="0"/>
              <a:t>ee</a:t>
            </a:r>
            <a:r>
              <a:rPr sz="4400" spc="-405" dirty="0"/>
              <a:t> </a:t>
            </a:r>
            <a:r>
              <a:rPr sz="4400" spc="295" dirty="0"/>
              <a:t>d</a:t>
            </a:r>
            <a:r>
              <a:rPr sz="4400" spc="25" dirty="0"/>
              <a:t>a</a:t>
            </a:r>
            <a:r>
              <a:rPr sz="4400" spc="95" dirty="0"/>
              <a:t>y</a:t>
            </a:r>
            <a:r>
              <a:rPr sz="4400" spc="-5" dirty="0"/>
              <a:t>s</a:t>
            </a:r>
            <a:r>
              <a:rPr sz="4400" spc="-405" dirty="0"/>
              <a:t> </a:t>
            </a:r>
            <a:r>
              <a:rPr sz="4400" spc="210" dirty="0"/>
              <a:t>be</a:t>
            </a:r>
            <a:r>
              <a:rPr sz="4400" spc="40" dirty="0"/>
              <a:t>f</a:t>
            </a:r>
            <a:r>
              <a:rPr sz="4400" spc="260" dirty="0"/>
              <a:t>o</a:t>
            </a:r>
            <a:r>
              <a:rPr sz="4400" spc="40" dirty="0"/>
              <a:t>r</a:t>
            </a:r>
            <a:r>
              <a:rPr sz="4400" spc="105" dirty="0"/>
              <a:t>e</a:t>
            </a:r>
            <a:r>
              <a:rPr sz="4400" spc="-405" dirty="0"/>
              <a:t> </a:t>
            </a:r>
            <a:r>
              <a:rPr sz="4400" spc="229" dirty="0"/>
              <a:t>h</a:t>
            </a:r>
            <a:r>
              <a:rPr sz="4400" spc="195" dirty="0"/>
              <a:t>i</a:t>
            </a:r>
            <a:r>
              <a:rPr sz="4400" spc="-5" dirty="0"/>
              <a:t>s  </a:t>
            </a:r>
            <a:r>
              <a:rPr sz="4400" spc="210" dirty="0"/>
              <a:t>appointment</a:t>
            </a:r>
            <a:endParaRPr sz="4400" dirty="0"/>
          </a:p>
        </p:txBody>
      </p:sp>
      <p:pic>
        <p:nvPicPr>
          <p:cNvPr id="10" name="Picture 9">
            <a:extLst>
              <a:ext uri="{FF2B5EF4-FFF2-40B4-BE49-F238E27FC236}">
                <a16:creationId xmlns:a16="http://schemas.microsoft.com/office/drawing/2014/main" id="{B8BDB0A2-77B5-BBAB-7AFA-96430F19F7AF}"/>
              </a:ext>
            </a:extLst>
          </p:cNvPr>
          <p:cNvPicPr>
            <a:picLocks noChangeAspect="1"/>
          </p:cNvPicPr>
          <p:nvPr/>
        </p:nvPicPr>
        <p:blipFill rotWithShape="1">
          <a:blip r:embed="rId2"/>
          <a:srcRect b="29980"/>
          <a:stretch/>
        </p:blipFill>
        <p:spPr>
          <a:xfrm>
            <a:off x="2813050" y="1692275"/>
            <a:ext cx="14832092" cy="9636215"/>
          </a:xfrm>
          <a:prstGeom prst="rect">
            <a:avLst/>
          </a:prstGeom>
        </p:spPr>
      </p:pic>
      <p:pic>
        <p:nvPicPr>
          <p:cNvPr id="11" name="Picture 10">
            <a:extLst>
              <a:ext uri="{FF2B5EF4-FFF2-40B4-BE49-F238E27FC236}">
                <a16:creationId xmlns:a16="http://schemas.microsoft.com/office/drawing/2014/main" id="{D82585D9-7047-5A4A-8BF1-416973ACE574}"/>
              </a:ext>
            </a:extLst>
          </p:cNvPr>
          <p:cNvPicPr>
            <a:picLocks noChangeAspect="1"/>
          </p:cNvPicPr>
          <p:nvPr/>
        </p:nvPicPr>
        <p:blipFill>
          <a:blip r:embed="rId3"/>
          <a:stretch>
            <a:fillRect/>
          </a:stretch>
        </p:blipFill>
        <p:spPr>
          <a:xfrm>
            <a:off x="16652180" y="-17810"/>
            <a:ext cx="3420169" cy="3420169"/>
          </a:xfrm>
          <a:prstGeom prst="rect">
            <a:avLst/>
          </a:prstGeom>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bject 6"/>
          <p:cNvSpPr txBox="1">
            <a:spLocks noGrp="1"/>
          </p:cNvSpPr>
          <p:nvPr>
            <p:ph type="title"/>
          </p:nvPr>
        </p:nvSpPr>
        <p:spPr>
          <a:xfrm>
            <a:off x="7641517" y="426878"/>
            <a:ext cx="3695065" cy="630555"/>
          </a:xfrm>
          <a:prstGeom prst="rect">
            <a:avLst/>
          </a:prstGeom>
        </p:spPr>
        <p:txBody>
          <a:bodyPr vert="horz" wrap="square" lIns="0" tIns="15240" rIns="0" bIns="0" rtlCol="0">
            <a:spAutoFit/>
          </a:bodyPr>
          <a:lstStyle/>
          <a:p>
            <a:pPr marL="12700" algn="ctr">
              <a:lnSpc>
                <a:spcPct val="100000"/>
              </a:lnSpc>
              <a:spcBef>
                <a:spcPts val="120"/>
              </a:spcBef>
            </a:pPr>
            <a:r>
              <a:rPr spc="200" dirty="0"/>
              <a:t>D</a:t>
            </a:r>
            <a:r>
              <a:rPr spc="114" dirty="0"/>
              <a:t>i</a:t>
            </a:r>
            <a:r>
              <a:rPr spc="260" dirty="0"/>
              <a:t>g</a:t>
            </a:r>
            <a:r>
              <a:rPr spc="160" dirty="0"/>
              <a:t>it</a:t>
            </a:r>
            <a:r>
              <a:rPr spc="60" dirty="0"/>
              <a:t>a</a:t>
            </a:r>
            <a:r>
              <a:rPr spc="175" dirty="0"/>
              <a:t>l</a:t>
            </a:r>
            <a:r>
              <a:rPr spc="-365" dirty="0"/>
              <a:t> </a:t>
            </a:r>
            <a:r>
              <a:rPr spc="85" dirty="0"/>
              <a:t>C</a:t>
            </a:r>
            <a:r>
              <a:rPr spc="200" dirty="0"/>
              <a:t>h</a:t>
            </a:r>
            <a:r>
              <a:rPr spc="90" dirty="0"/>
              <a:t>e</a:t>
            </a:r>
            <a:r>
              <a:rPr spc="65" dirty="0"/>
              <a:t>c</a:t>
            </a:r>
            <a:r>
              <a:rPr spc="140" dirty="0"/>
              <a:t>k</a:t>
            </a:r>
            <a:r>
              <a:rPr spc="-114" dirty="0"/>
              <a:t>-</a:t>
            </a:r>
            <a:r>
              <a:rPr spc="-340" dirty="0"/>
              <a:t>I</a:t>
            </a:r>
            <a:r>
              <a:rPr spc="200" dirty="0"/>
              <a:t>n</a:t>
            </a:r>
          </a:p>
        </p:txBody>
      </p:sp>
      <p:pic>
        <p:nvPicPr>
          <p:cNvPr id="7" name="Picture 6">
            <a:extLst>
              <a:ext uri="{FF2B5EF4-FFF2-40B4-BE49-F238E27FC236}">
                <a16:creationId xmlns:a16="http://schemas.microsoft.com/office/drawing/2014/main" id="{3DA5416D-70F2-3F7E-2082-9CE90601A6A8}"/>
              </a:ext>
            </a:extLst>
          </p:cNvPr>
          <p:cNvPicPr>
            <a:picLocks noChangeAspect="1"/>
          </p:cNvPicPr>
          <p:nvPr/>
        </p:nvPicPr>
        <p:blipFill>
          <a:blip r:embed="rId2"/>
          <a:stretch>
            <a:fillRect/>
          </a:stretch>
        </p:blipFill>
        <p:spPr>
          <a:xfrm>
            <a:off x="-6350" y="-1"/>
            <a:ext cx="8458200" cy="11443447"/>
          </a:xfrm>
          <a:prstGeom prst="rect">
            <a:avLst/>
          </a:prstGeom>
        </p:spPr>
      </p:pic>
      <p:pic>
        <p:nvPicPr>
          <p:cNvPr id="8" name="Picture 7">
            <a:extLst>
              <a:ext uri="{FF2B5EF4-FFF2-40B4-BE49-F238E27FC236}">
                <a16:creationId xmlns:a16="http://schemas.microsoft.com/office/drawing/2014/main" id="{CB2102AF-12E4-F902-CD34-45ACFEE825AA}"/>
              </a:ext>
            </a:extLst>
          </p:cNvPr>
          <p:cNvPicPr>
            <a:picLocks noChangeAspect="1"/>
          </p:cNvPicPr>
          <p:nvPr/>
        </p:nvPicPr>
        <p:blipFill>
          <a:blip r:embed="rId3"/>
          <a:stretch>
            <a:fillRect/>
          </a:stretch>
        </p:blipFill>
        <p:spPr>
          <a:xfrm>
            <a:off x="1384728" y="1484312"/>
            <a:ext cx="17334644" cy="9355520"/>
          </a:xfrm>
          <a:prstGeom prst="rect">
            <a:avLst/>
          </a:prstGeom>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0" y="0"/>
            <a:ext cx="3678554" cy="11308715"/>
          </a:xfrm>
          <a:custGeom>
            <a:avLst/>
            <a:gdLst/>
            <a:ahLst/>
            <a:cxnLst/>
            <a:rect l="l" t="t" r="r" b="b"/>
            <a:pathLst>
              <a:path w="3678554" h="11308715">
                <a:moveTo>
                  <a:pt x="3678266" y="11308556"/>
                </a:moveTo>
                <a:lnTo>
                  <a:pt x="924137" y="11308556"/>
                </a:lnTo>
                <a:lnTo>
                  <a:pt x="0" y="7751112"/>
                </a:lnTo>
                <a:lnTo>
                  <a:pt x="0" y="0"/>
                </a:lnTo>
                <a:lnTo>
                  <a:pt x="572314" y="0"/>
                </a:lnTo>
                <a:lnTo>
                  <a:pt x="3678266" y="11308556"/>
                </a:lnTo>
                <a:close/>
              </a:path>
            </a:pathLst>
          </a:custGeom>
          <a:solidFill>
            <a:srgbClr val="2573B6">
              <a:alpha val="7839"/>
            </a:srgbClr>
          </a:solidFill>
        </p:spPr>
        <p:txBody>
          <a:bodyPr wrap="square" lIns="0" tIns="0" rIns="0" bIns="0" rtlCol="0"/>
          <a:lstStyle/>
          <a:p>
            <a:endParaRPr/>
          </a:p>
        </p:txBody>
      </p:sp>
      <p:sp>
        <p:nvSpPr>
          <p:cNvPr id="3" name="object 3"/>
          <p:cNvSpPr txBox="1">
            <a:spLocks noGrp="1"/>
          </p:cNvSpPr>
          <p:nvPr>
            <p:ph type="title"/>
          </p:nvPr>
        </p:nvSpPr>
        <p:spPr>
          <a:xfrm>
            <a:off x="7641517" y="426878"/>
            <a:ext cx="3695065" cy="630555"/>
          </a:xfrm>
          <a:prstGeom prst="rect">
            <a:avLst/>
          </a:prstGeom>
        </p:spPr>
        <p:txBody>
          <a:bodyPr vert="horz" wrap="square" lIns="0" tIns="15240" rIns="0" bIns="0" rtlCol="0">
            <a:spAutoFit/>
          </a:bodyPr>
          <a:lstStyle/>
          <a:p>
            <a:pPr marL="12700" algn="ctr">
              <a:lnSpc>
                <a:spcPct val="100000"/>
              </a:lnSpc>
              <a:spcBef>
                <a:spcPts val="120"/>
              </a:spcBef>
            </a:pPr>
            <a:r>
              <a:rPr spc="200" dirty="0"/>
              <a:t>D</a:t>
            </a:r>
            <a:r>
              <a:rPr spc="114" dirty="0"/>
              <a:t>i</a:t>
            </a:r>
            <a:r>
              <a:rPr spc="260" dirty="0"/>
              <a:t>g</a:t>
            </a:r>
            <a:r>
              <a:rPr spc="160" dirty="0"/>
              <a:t>it</a:t>
            </a:r>
            <a:r>
              <a:rPr spc="60" dirty="0"/>
              <a:t>a</a:t>
            </a:r>
            <a:r>
              <a:rPr spc="175" dirty="0"/>
              <a:t>l</a:t>
            </a:r>
            <a:r>
              <a:rPr spc="-365" dirty="0"/>
              <a:t> </a:t>
            </a:r>
            <a:r>
              <a:rPr spc="85" dirty="0"/>
              <a:t>C</a:t>
            </a:r>
            <a:r>
              <a:rPr spc="200" dirty="0"/>
              <a:t>h</a:t>
            </a:r>
            <a:r>
              <a:rPr spc="90" dirty="0"/>
              <a:t>e</a:t>
            </a:r>
            <a:r>
              <a:rPr spc="65" dirty="0"/>
              <a:t>c</a:t>
            </a:r>
            <a:r>
              <a:rPr spc="140" dirty="0"/>
              <a:t>k</a:t>
            </a:r>
            <a:r>
              <a:rPr spc="-114" dirty="0"/>
              <a:t>-</a:t>
            </a:r>
            <a:r>
              <a:rPr spc="-340" dirty="0"/>
              <a:t>I</a:t>
            </a:r>
            <a:r>
              <a:rPr spc="200" dirty="0"/>
              <a:t>n</a:t>
            </a:r>
          </a:p>
        </p:txBody>
      </p:sp>
      <p:pic>
        <p:nvPicPr>
          <p:cNvPr id="5" name="Picture 4">
            <a:extLst>
              <a:ext uri="{FF2B5EF4-FFF2-40B4-BE49-F238E27FC236}">
                <a16:creationId xmlns:a16="http://schemas.microsoft.com/office/drawing/2014/main" id="{5BBCC280-B5AC-2EE0-DA63-7E50D2325C33}"/>
              </a:ext>
            </a:extLst>
          </p:cNvPr>
          <p:cNvPicPr>
            <a:picLocks noChangeAspect="1"/>
          </p:cNvPicPr>
          <p:nvPr/>
        </p:nvPicPr>
        <p:blipFill>
          <a:blip r:embed="rId2"/>
          <a:stretch>
            <a:fillRect/>
          </a:stretch>
        </p:blipFill>
        <p:spPr>
          <a:xfrm>
            <a:off x="589817" y="1235075"/>
            <a:ext cx="18924467" cy="9829800"/>
          </a:xfrm>
          <a:prstGeom prst="rect">
            <a:avLst/>
          </a:prstGeom>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0" y="0"/>
            <a:ext cx="3678554" cy="11308715"/>
          </a:xfrm>
          <a:custGeom>
            <a:avLst/>
            <a:gdLst/>
            <a:ahLst/>
            <a:cxnLst/>
            <a:rect l="l" t="t" r="r" b="b"/>
            <a:pathLst>
              <a:path w="3678554" h="11308715">
                <a:moveTo>
                  <a:pt x="3678266" y="11308556"/>
                </a:moveTo>
                <a:lnTo>
                  <a:pt x="924137" y="11308556"/>
                </a:lnTo>
                <a:lnTo>
                  <a:pt x="0" y="7751112"/>
                </a:lnTo>
                <a:lnTo>
                  <a:pt x="0" y="0"/>
                </a:lnTo>
                <a:lnTo>
                  <a:pt x="572314" y="0"/>
                </a:lnTo>
                <a:lnTo>
                  <a:pt x="3678266" y="11308556"/>
                </a:lnTo>
                <a:close/>
              </a:path>
            </a:pathLst>
          </a:custGeom>
          <a:solidFill>
            <a:srgbClr val="2573B6">
              <a:alpha val="10198"/>
            </a:srgbClr>
          </a:solidFill>
        </p:spPr>
        <p:txBody>
          <a:bodyPr wrap="square" lIns="0" tIns="0" rIns="0" bIns="0" rtlCol="0"/>
          <a:lstStyle/>
          <a:p>
            <a:endParaRPr/>
          </a:p>
        </p:txBody>
      </p:sp>
      <p:sp>
        <p:nvSpPr>
          <p:cNvPr id="3" name="object 3"/>
          <p:cNvSpPr txBox="1">
            <a:spLocks noGrp="1"/>
          </p:cNvSpPr>
          <p:nvPr>
            <p:ph type="title"/>
          </p:nvPr>
        </p:nvSpPr>
        <p:spPr>
          <a:xfrm>
            <a:off x="5058056" y="824710"/>
            <a:ext cx="9988550" cy="630555"/>
          </a:xfrm>
          <a:prstGeom prst="rect">
            <a:avLst/>
          </a:prstGeom>
        </p:spPr>
        <p:txBody>
          <a:bodyPr vert="horz" wrap="square" lIns="0" tIns="15240" rIns="0" bIns="0" rtlCol="0">
            <a:spAutoFit/>
          </a:bodyPr>
          <a:lstStyle/>
          <a:p>
            <a:pPr marL="12700" algn="ctr">
              <a:lnSpc>
                <a:spcPct val="100000"/>
              </a:lnSpc>
              <a:spcBef>
                <a:spcPts val="120"/>
              </a:spcBef>
            </a:pPr>
            <a:r>
              <a:rPr spc="-340" dirty="0"/>
              <a:t>I</a:t>
            </a:r>
            <a:r>
              <a:rPr spc="200" dirty="0"/>
              <a:t>n</a:t>
            </a:r>
            <a:r>
              <a:rPr spc="-10" dirty="0"/>
              <a:t>s</a:t>
            </a:r>
            <a:r>
              <a:rPr spc="190" dirty="0"/>
              <a:t>u</a:t>
            </a:r>
            <a:r>
              <a:rPr spc="30" dirty="0"/>
              <a:t>r</a:t>
            </a:r>
            <a:r>
              <a:rPr spc="60" dirty="0"/>
              <a:t>a</a:t>
            </a:r>
            <a:r>
              <a:rPr spc="200" dirty="0"/>
              <a:t>n</a:t>
            </a:r>
            <a:r>
              <a:rPr spc="25" dirty="0"/>
              <a:t>c</a:t>
            </a:r>
            <a:r>
              <a:rPr spc="90" dirty="0"/>
              <a:t>e</a:t>
            </a:r>
            <a:r>
              <a:rPr spc="-365" dirty="0"/>
              <a:t> </a:t>
            </a:r>
            <a:r>
              <a:rPr spc="160" dirty="0"/>
              <a:t>in</a:t>
            </a:r>
            <a:r>
              <a:rPr spc="80" dirty="0"/>
              <a:t>f</a:t>
            </a:r>
            <a:r>
              <a:rPr spc="225" dirty="0"/>
              <a:t>o</a:t>
            </a:r>
            <a:r>
              <a:rPr spc="70" dirty="0"/>
              <a:t>r</a:t>
            </a:r>
            <a:r>
              <a:rPr spc="245" dirty="0"/>
              <a:t>m</a:t>
            </a:r>
            <a:r>
              <a:rPr spc="30" dirty="0"/>
              <a:t>a</a:t>
            </a:r>
            <a:r>
              <a:rPr spc="150" dirty="0"/>
              <a:t>t</a:t>
            </a:r>
            <a:r>
              <a:rPr spc="200" dirty="0"/>
              <a:t>ion</a:t>
            </a:r>
            <a:r>
              <a:rPr spc="-365" dirty="0"/>
              <a:t> </a:t>
            </a:r>
            <a:r>
              <a:rPr spc="-10" dirty="0"/>
              <a:t>s</a:t>
            </a:r>
            <a:r>
              <a:rPr spc="140" dirty="0"/>
              <a:t>yn</a:t>
            </a:r>
            <a:r>
              <a:rPr spc="80" dirty="0"/>
              <a:t>c</a:t>
            </a:r>
            <a:r>
              <a:rPr spc="90" dirty="0"/>
              <a:t>e</a:t>
            </a:r>
            <a:r>
              <a:rPr spc="254" dirty="0"/>
              <a:t>d</a:t>
            </a:r>
            <a:r>
              <a:rPr spc="-365" dirty="0"/>
              <a:t> </a:t>
            </a:r>
            <a:r>
              <a:rPr spc="215" dirty="0"/>
              <a:t>w</a:t>
            </a:r>
            <a:r>
              <a:rPr spc="170" dirty="0"/>
              <a:t>i</a:t>
            </a:r>
            <a:r>
              <a:rPr spc="150" dirty="0"/>
              <a:t>t</a:t>
            </a:r>
            <a:r>
              <a:rPr spc="200" dirty="0"/>
              <a:t>h</a:t>
            </a:r>
            <a:r>
              <a:rPr spc="-365" dirty="0"/>
              <a:t> </a:t>
            </a:r>
            <a:r>
              <a:rPr spc="30" dirty="0"/>
              <a:t>C</a:t>
            </a:r>
            <a:r>
              <a:rPr spc="190" dirty="0"/>
              <a:t>u</a:t>
            </a:r>
            <a:r>
              <a:rPr spc="30" dirty="0"/>
              <a:t>r</a:t>
            </a:r>
            <a:r>
              <a:rPr spc="90" dirty="0"/>
              <a:t>e</a:t>
            </a:r>
            <a:r>
              <a:rPr spc="430" dirty="0"/>
              <a:t>M</a:t>
            </a:r>
            <a:r>
              <a:rPr spc="190" dirty="0"/>
              <a:t>D</a:t>
            </a:r>
          </a:p>
        </p:txBody>
      </p:sp>
      <p:pic>
        <p:nvPicPr>
          <p:cNvPr id="9" name="Picture 8">
            <a:extLst>
              <a:ext uri="{FF2B5EF4-FFF2-40B4-BE49-F238E27FC236}">
                <a16:creationId xmlns:a16="http://schemas.microsoft.com/office/drawing/2014/main" id="{DF3418B5-2F8E-D9EE-B38F-3C128C7B1CFD}"/>
              </a:ext>
            </a:extLst>
          </p:cNvPr>
          <p:cNvPicPr>
            <a:picLocks noChangeAspect="1"/>
          </p:cNvPicPr>
          <p:nvPr/>
        </p:nvPicPr>
        <p:blipFill>
          <a:blip r:embed="rId2"/>
          <a:stretch>
            <a:fillRect/>
          </a:stretch>
        </p:blipFill>
        <p:spPr>
          <a:xfrm>
            <a:off x="527050" y="1692275"/>
            <a:ext cx="18135600" cy="10094754"/>
          </a:xfrm>
          <a:prstGeom prst="rect">
            <a:avLst/>
          </a:prstGeom>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0" y="0"/>
            <a:ext cx="3678554" cy="11308715"/>
          </a:xfrm>
          <a:custGeom>
            <a:avLst/>
            <a:gdLst/>
            <a:ahLst/>
            <a:cxnLst/>
            <a:rect l="l" t="t" r="r" b="b"/>
            <a:pathLst>
              <a:path w="3678554" h="11308715">
                <a:moveTo>
                  <a:pt x="3678266" y="11308556"/>
                </a:moveTo>
                <a:lnTo>
                  <a:pt x="924137" y="11308556"/>
                </a:lnTo>
                <a:lnTo>
                  <a:pt x="0" y="7751112"/>
                </a:lnTo>
                <a:lnTo>
                  <a:pt x="0" y="0"/>
                </a:lnTo>
                <a:lnTo>
                  <a:pt x="572314" y="0"/>
                </a:lnTo>
                <a:lnTo>
                  <a:pt x="3678266" y="11308556"/>
                </a:lnTo>
                <a:close/>
              </a:path>
            </a:pathLst>
          </a:custGeom>
          <a:solidFill>
            <a:srgbClr val="2573B6">
              <a:alpha val="10198"/>
            </a:srgbClr>
          </a:solidFill>
        </p:spPr>
        <p:txBody>
          <a:bodyPr wrap="square" lIns="0" tIns="0" rIns="0" bIns="0" rtlCol="0"/>
          <a:lstStyle/>
          <a:p>
            <a:endParaRPr/>
          </a:p>
        </p:txBody>
      </p:sp>
      <p:sp>
        <p:nvSpPr>
          <p:cNvPr id="26" name="object 26"/>
          <p:cNvSpPr txBox="1">
            <a:spLocks noGrp="1"/>
          </p:cNvSpPr>
          <p:nvPr>
            <p:ph type="title"/>
          </p:nvPr>
        </p:nvSpPr>
        <p:spPr>
          <a:xfrm>
            <a:off x="5736522" y="824710"/>
            <a:ext cx="8631555" cy="630555"/>
          </a:xfrm>
          <a:prstGeom prst="rect">
            <a:avLst/>
          </a:prstGeom>
        </p:spPr>
        <p:txBody>
          <a:bodyPr vert="horz" wrap="square" lIns="0" tIns="15240" rIns="0" bIns="0" rtlCol="0">
            <a:spAutoFit/>
          </a:bodyPr>
          <a:lstStyle/>
          <a:p>
            <a:pPr marL="12700" algn="ctr">
              <a:lnSpc>
                <a:spcPct val="100000"/>
              </a:lnSpc>
              <a:spcBef>
                <a:spcPts val="120"/>
              </a:spcBef>
            </a:pPr>
            <a:r>
              <a:rPr dirty="0"/>
              <a:t>Screening forms synced with CureMD</a:t>
            </a:r>
          </a:p>
        </p:txBody>
      </p:sp>
      <p:pic>
        <p:nvPicPr>
          <p:cNvPr id="27" name="Picture 26">
            <a:extLst>
              <a:ext uri="{FF2B5EF4-FFF2-40B4-BE49-F238E27FC236}">
                <a16:creationId xmlns:a16="http://schemas.microsoft.com/office/drawing/2014/main" id="{7C0F6003-12AB-47F1-15CD-48A3A60E9672}"/>
              </a:ext>
            </a:extLst>
          </p:cNvPr>
          <p:cNvPicPr>
            <a:picLocks noChangeAspect="1"/>
          </p:cNvPicPr>
          <p:nvPr/>
        </p:nvPicPr>
        <p:blipFill>
          <a:blip r:embed="rId2"/>
          <a:stretch>
            <a:fillRect/>
          </a:stretch>
        </p:blipFill>
        <p:spPr>
          <a:xfrm>
            <a:off x="-1073150" y="-212725"/>
            <a:ext cx="22250400" cy="13602293"/>
          </a:xfrm>
          <a:prstGeom prst="rect">
            <a:avLst/>
          </a:prstGeom>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object 2"/>
          <p:cNvGrpSpPr/>
          <p:nvPr/>
        </p:nvGrpSpPr>
        <p:grpSpPr>
          <a:xfrm>
            <a:off x="0" y="0"/>
            <a:ext cx="6490335" cy="11308715"/>
            <a:chOff x="0" y="0"/>
            <a:chExt cx="6490335" cy="11308715"/>
          </a:xfrm>
        </p:grpSpPr>
        <p:sp>
          <p:nvSpPr>
            <p:cNvPr id="3" name="object 3"/>
            <p:cNvSpPr/>
            <p:nvPr/>
          </p:nvSpPr>
          <p:spPr>
            <a:xfrm>
              <a:off x="660570" y="3926"/>
              <a:ext cx="5829935" cy="11304905"/>
            </a:xfrm>
            <a:custGeom>
              <a:avLst/>
              <a:gdLst/>
              <a:ahLst/>
              <a:cxnLst/>
              <a:rect l="l" t="t" r="r" b="b"/>
              <a:pathLst>
                <a:path w="5829935" h="11304905">
                  <a:moveTo>
                    <a:pt x="5829765" y="11304629"/>
                  </a:moveTo>
                  <a:lnTo>
                    <a:pt x="3075405" y="11304629"/>
                  </a:lnTo>
                  <a:lnTo>
                    <a:pt x="0" y="0"/>
                  </a:lnTo>
                  <a:lnTo>
                    <a:pt x="2724892" y="0"/>
                  </a:lnTo>
                  <a:lnTo>
                    <a:pt x="5829765" y="11304629"/>
                  </a:lnTo>
                  <a:close/>
                </a:path>
              </a:pathLst>
            </a:custGeom>
            <a:solidFill>
              <a:srgbClr val="2573B6">
                <a:alpha val="1959"/>
              </a:srgbClr>
            </a:solidFill>
          </p:spPr>
          <p:txBody>
            <a:bodyPr wrap="square" lIns="0" tIns="0" rIns="0" bIns="0" rtlCol="0"/>
            <a:lstStyle/>
            <a:p>
              <a:endParaRPr/>
            </a:p>
          </p:txBody>
        </p:sp>
        <p:sp>
          <p:nvSpPr>
            <p:cNvPr id="4" name="object 4"/>
            <p:cNvSpPr/>
            <p:nvPr/>
          </p:nvSpPr>
          <p:spPr>
            <a:xfrm>
              <a:off x="0" y="0"/>
              <a:ext cx="3678554" cy="11308715"/>
            </a:xfrm>
            <a:custGeom>
              <a:avLst/>
              <a:gdLst/>
              <a:ahLst/>
              <a:cxnLst/>
              <a:rect l="l" t="t" r="r" b="b"/>
              <a:pathLst>
                <a:path w="3678554" h="11308715">
                  <a:moveTo>
                    <a:pt x="3678266" y="11308556"/>
                  </a:moveTo>
                  <a:lnTo>
                    <a:pt x="924137" y="11308556"/>
                  </a:lnTo>
                  <a:lnTo>
                    <a:pt x="0" y="7751112"/>
                  </a:lnTo>
                  <a:lnTo>
                    <a:pt x="0" y="0"/>
                  </a:lnTo>
                  <a:lnTo>
                    <a:pt x="572314" y="0"/>
                  </a:lnTo>
                  <a:lnTo>
                    <a:pt x="3678266" y="11308556"/>
                  </a:lnTo>
                  <a:close/>
                </a:path>
              </a:pathLst>
            </a:custGeom>
            <a:solidFill>
              <a:srgbClr val="2573B6">
                <a:alpha val="7839"/>
              </a:srgbClr>
            </a:solidFill>
          </p:spPr>
          <p:txBody>
            <a:bodyPr wrap="square" lIns="0" tIns="0" rIns="0" bIns="0" rtlCol="0"/>
            <a:lstStyle/>
            <a:p>
              <a:endParaRPr/>
            </a:p>
          </p:txBody>
        </p:sp>
      </p:grpSp>
      <p:sp>
        <p:nvSpPr>
          <p:cNvPr id="5" name="object 5"/>
          <p:cNvSpPr txBox="1">
            <a:spLocks noGrp="1"/>
          </p:cNvSpPr>
          <p:nvPr>
            <p:ph type="title"/>
          </p:nvPr>
        </p:nvSpPr>
        <p:spPr>
          <a:xfrm>
            <a:off x="7613650" y="426878"/>
            <a:ext cx="4471029" cy="630555"/>
          </a:xfrm>
          <a:prstGeom prst="rect">
            <a:avLst/>
          </a:prstGeom>
        </p:spPr>
        <p:txBody>
          <a:bodyPr vert="horz" wrap="square" lIns="0" tIns="15240" rIns="0" bIns="0" rtlCol="0">
            <a:spAutoFit/>
          </a:bodyPr>
          <a:lstStyle/>
          <a:p>
            <a:pPr marL="12700" algn="ctr">
              <a:lnSpc>
                <a:spcPct val="100000"/>
              </a:lnSpc>
              <a:spcBef>
                <a:spcPts val="120"/>
              </a:spcBef>
            </a:pPr>
            <a:r>
              <a:rPr dirty="0"/>
              <a:t>Digital Check-In</a:t>
            </a:r>
          </a:p>
        </p:txBody>
      </p:sp>
      <p:pic>
        <p:nvPicPr>
          <p:cNvPr id="22" name="Picture 21">
            <a:extLst>
              <a:ext uri="{FF2B5EF4-FFF2-40B4-BE49-F238E27FC236}">
                <a16:creationId xmlns:a16="http://schemas.microsoft.com/office/drawing/2014/main" id="{1A232724-BC56-42FE-4B56-B48A0E07829E}"/>
              </a:ext>
            </a:extLst>
          </p:cNvPr>
          <p:cNvPicPr>
            <a:picLocks noChangeAspect="1"/>
          </p:cNvPicPr>
          <p:nvPr/>
        </p:nvPicPr>
        <p:blipFill>
          <a:blip r:embed="rId2"/>
          <a:stretch>
            <a:fillRect/>
          </a:stretch>
        </p:blipFill>
        <p:spPr>
          <a:xfrm>
            <a:off x="846501" y="1525810"/>
            <a:ext cx="18411098" cy="9779613"/>
          </a:xfrm>
          <a:prstGeom prst="rect">
            <a:avLst/>
          </a:prstGeom>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bject 6"/>
          <p:cNvSpPr txBox="1">
            <a:spLocks noGrp="1"/>
          </p:cNvSpPr>
          <p:nvPr>
            <p:ph type="title"/>
          </p:nvPr>
        </p:nvSpPr>
        <p:spPr>
          <a:xfrm>
            <a:off x="6550896" y="960893"/>
            <a:ext cx="7002780" cy="630555"/>
          </a:xfrm>
          <a:prstGeom prst="rect">
            <a:avLst/>
          </a:prstGeom>
        </p:spPr>
        <p:txBody>
          <a:bodyPr vert="horz" wrap="square" lIns="0" tIns="15240" rIns="0" bIns="0" rtlCol="0">
            <a:spAutoFit/>
          </a:bodyPr>
          <a:lstStyle/>
          <a:p>
            <a:pPr marL="12700">
              <a:lnSpc>
                <a:spcPct val="100000"/>
              </a:lnSpc>
              <a:spcBef>
                <a:spcPts val="120"/>
              </a:spcBef>
            </a:pPr>
            <a:r>
              <a:rPr dirty="0"/>
              <a:t>Consents synced with CureMD</a:t>
            </a:r>
          </a:p>
        </p:txBody>
      </p:sp>
      <p:pic>
        <p:nvPicPr>
          <p:cNvPr id="8" name="Picture 7">
            <a:extLst>
              <a:ext uri="{FF2B5EF4-FFF2-40B4-BE49-F238E27FC236}">
                <a16:creationId xmlns:a16="http://schemas.microsoft.com/office/drawing/2014/main" id="{34B43605-8048-1FA1-E910-0B114B48E7FF}"/>
              </a:ext>
            </a:extLst>
          </p:cNvPr>
          <p:cNvPicPr>
            <a:picLocks noChangeAspect="1"/>
          </p:cNvPicPr>
          <p:nvPr/>
        </p:nvPicPr>
        <p:blipFill>
          <a:blip r:embed="rId2"/>
          <a:stretch>
            <a:fillRect/>
          </a:stretch>
        </p:blipFill>
        <p:spPr>
          <a:xfrm>
            <a:off x="3919001" y="2149475"/>
            <a:ext cx="12266099" cy="8427582"/>
          </a:xfrm>
          <a:prstGeom prst="rect">
            <a:avLst/>
          </a:prstGeom>
        </p:spPr>
      </p:pic>
      <p:pic>
        <p:nvPicPr>
          <p:cNvPr id="9" name="Picture 8">
            <a:extLst>
              <a:ext uri="{FF2B5EF4-FFF2-40B4-BE49-F238E27FC236}">
                <a16:creationId xmlns:a16="http://schemas.microsoft.com/office/drawing/2014/main" id="{EDE09AB3-944F-3A82-FEEC-D6795CAF39FA}"/>
              </a:ext>
            </a:extLst>
          </p:cNvPr>
          <p:cNvPicPr>
            <a:picLocks noChangeAspect="1"/>
          </p:cNvPicPr>
          <p:nvPr/>
        </p:nvPicPr>
        <p:blipFill>
          <a:blip r:embed="rId3"/>
          <a:stretch>
            <a:fillRect/>
          </a:stretch>
        </p:blipFill>
        <p:spPr>
          <a:xfrm>
            <a:off x="16652180" y="7864474"/>
            <a:ext cx="3420169" cy="3420169"/>
          </a:xfrm>
          <a:prstGeom prst="rect">
            <a:avLst/>
          </a:prstGeom>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2" name="object 12"/>
          <p:cNvSpPr txBox="1">
            <a:spLocks noGrp="1"/>
          </p:cNvSpPr>
          <p:nvPr>
            <p:ph type="title"/>
          </p:nvPr>
        </p:nvSpPr>
        <p:spPr>
          <a:xfrm>
            <a:off x="6789333" y="960893"/>
            <a:ext cx="6525895" cy="630555"/>
          </a:xfrm>
          <a:prstGeom prst="rect">
            <a:avLst/>
          </a:prstGeom>
        </p:spPr>
        <p:txBody>
          <a:bodyPr vert="horz" wrap="square" lIns="0" tIns="15240" rIns="0" bIns="0" rtlCol="0">
            <a:spAutoFit/>
          </a:bodyPr>
          <a:lstStyle/>
          <a:p>
            <a:pPr marL="12700">
              <a:lnSpc>
                <a:spcPct val="100000"/>
              </a:lnSpc>
              <a:spcBef>
                <a:spcPts val="120"/>
              </a:spcBef>
            </a:pPr>
            <a:r>
              <a:rPr dirty="0"/>
              <a:t>On the day of appointment..</a:t>
            </a:r>
          </a:p>
        </p:txBody>
      </p:sp>
      <p:pic>
        <p:nvPicPr>
          <p:cNvPr id="38" name="Picture 37">
            <a:extLst>
              <a:ext uri="{FF2B5EF4-FFF2-40B4-BE49-F238E27FC236}">
                <a16:creationId xmlns:a16="http://schemas.microsoft.com/office/drawing/2014/main" id="{F1B2587F-AC55-354C-FA8B-A8E6A1A9D9AE}"/>
              </a:ext>
            </a:extLst>
          </p:cNvPr>
          <p:cNvPicPr>
            <a:picLocks noChangeAspect="1"/>
          </p:cNvPicPr>
          <p:nvPr/>
        </p:nvPicPr>
        <p:blipFill rotWithShape="1">
          <a:blip r:embed="rId2"/>
          <a:srcRect l="9264" b="2528"/>
          <a:stretch/>
        </p:blipFill>
        <p:spPr>
          <a:xfrm>
            <a:off x="0" y="0"/>
            <a:ext cx="19468112" cy="11309350"/>
          </a:xfrm>
          <a:prstGeom prst="rect">
            <a:avLst/>
          </a:prstGeom>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0" y="0"/>
            <a:ext cx="3678554" cy="11308715"/>
          </a:xfrm>
          <a:custGeom>
            <a:avLst/>
            <a:gdLst/>
            <a:ahLst/>
            <a:cxnLst/>
            <a:rect l="l" t="t" r="r" b="b"/>
            <a:pathLst>
              <a:path w="3678554" h="11308715">
                <a:moveTo>
                  <a:pt x="3678266" y="11308556"/>
                </a:moveTo>
                <a:lnTo>
                  <a:pt x="924137" y="11308556"/>
                </a:lnTo>
                <a:lnTo>
                  <a:pt x="0" y="7751112"/>
                </a:lnTo>
                <a:lnTo>
                  <a:pt x="0" y="0"/>
                </a:lnTo>
                <a:lnTo>
                  <a:pt x="572314" y="0"/>
                </a:lnTo>
                <a:lnTo>
                  <a:pt x="3678266" y="11308556"/>
                </a:lnTo>
                <a:close/>
              </a:path>
            </a:pathLst>
          </a:custGeom>
          <a:solidFill>
            <a:srgbClr val="2573B6">
              <a:alpha val="10198"/>
            </a:srgbClr>
          </a:solidFill>
        </p:spPr>
        <p:txBody>
          <a:bodyPr wrap="square" lIns="0" tIns="0" rIns="0" bIns="0" rtlCol="0"/>
          <a:lstStyle/>
          <a:p>
            <a:endParaRPr/>
          </a:p>
        </p:txBody>
      </p:sp>
      <p:sp>
        <p:nvSpPr>
          <p:cNvPr id="3" name="object 3"/>
          <p:cNvSpPr txBox="1">
            <a:spLocks noGrp="1"/>
          </p:cNvSpPr>
          <p:nvPr>
            <p:ph type="title"/>
          </p:nvPr>
        </p:nvSpPr>
        <p:spPr>
          <a:xfrm>
            <a:off x="3357752" y="761885"/>
            <a:ext cx="13388975" cy="630555"/>
          </a:xfrm>
          <a:prstGeom prst="rect">
            <a:avLst/>
          </a:prstGeom>
        </p:spPr>
        <p:txBody>
          <a:bodyPr vert="horz" wrap="square" lIns="0" tIns="15240" rIns="0" bIns="0" rtlCol="0">
            <a:spAutoFit/>
          </a:bodyPr>
          <a:lstStyle/>
          <a:p>
            <a:pPr marL="12700">
              <a:lnSpc>
                <a:spcPct val="100000"/>
              </a:lnSpc>
              <a:spcBef>
                <a:spcPts val="120"/>
              </a:spcBef>
            </a:pPr>
            <a:r>
              <a:rPr spc="140" dirty="0"/>
              <a:t>Arrival</a:t>
            </a:r>
            <a:r>
              <a:rPr spc="-365" dirty="0"/>
              <a:t> </a:t>
            </a:r>
            <a:r>
              <a:rPr spc="-95" dirty="0"/>
              <a:t>/</a:t>
            </a:r>
            <a:r>
              <a:rPr spc="-520" dirty="0"/>
              <a:t> </a:t>
            </a:r>
            <a:r>
              <a:rPr spc="130" dirty="0"/>
              <a:t>Waiting</a:t>
            </a:r>
            <a:r>
              <a:rPr spc="-360" dirty="0"/>
              <a:t> </a:t>
            </a:r>
            <a:r>
              <a:rPr spc="165" dirty="0"/>
              <a:t>time</a:t>
            </a:r>
            <a:r>
              <a:rPr spc="-365" dirty="0"/>
              <a:t> </a:t>
            </a:r>
            <a:r>
              <a:rPr spc="145" dirty="0"/>
              <a:t>displayed</a:t>
            </a:r>
            <a:r>
              <a:rPr spc="-360" dirty="0"/>
              <a:t> </a:t>
            </a:r>
            <a:r>
              <a:rPr spc="210" dirty="0"/>
              <a:t>on</a:t>
            </a:r>
            <a:r>
              <a:rPr spc="-365" dirty="0"/>
              <a:t> </a:t>
            </a:r>
            <a:r>
              <a:rPr spc="145" dirty="0"/>
              <a:t>the</a:t>
            </a:r>
            <a:r>
              <a:rPr spc="-365" dirty="0"/>
              <a:t> </a:t>
            </a:r>
            <a:r>
              <a:rPr spc="114" dirty="0"/>
              <a:t>practice</a:t>
            </a:r>
            <a:r>
              <a:rPr spc="-360" dirty="0"/>
              <a:t> </a:t>
            </a:r>
            <a:r>
              <a:rPr spc="150" dirty="0"/>
              <a:t>dashboard</a:t>
            </a:r>
          </a:p>
        </p:txBody>
      </p:sp>
      <p:pic>
        <p:nvPicPr>
          <p:cNvPr id="7" name="Picture 6">
            <a:extLst>
              <a:ext uri="{FF2B5EF4-FFF2-40B4-BE49-F238E27FC236}">
                <a16:creationId xmlns:a16="http://schemas.microsoft.com/office/drawing/2014/main" id="{332B2291-D019-BD9A-9757-DA8B4D8E4A73}"/>
              </a:ext>
            </a:extLst>
          </p:cNvPr>
          <p:cNvPicPr>
            <a:picLocks noChangeAspect="1"/>
          </p:cNvPicPr>
          <p:nvPr/>
        </p:nvPicPr>
        <p:blipFill>
          <a:blip r:embed="rId2"/>
          <a:stretch>
            <a:fillRect/>
          </a:stretch>
        </p:blipFill>
        <p:spPr>
          <a:xfrm>
            <a:off x="603250" y="1692275"/>
            <a:ext cx="18096230" cy="10072839"/>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559087" y="10431109"/>
            <a:ext cx="260350" cy="295910"/>
          </a:xfrm>
          <a:custGeom>
            <a:avLst/>
            <a:gdLst/>
            <a:ahLst/>
            <a:cxnLst/>
            <a:rect l="l" t="t" r="r" b="b"/>
            <a:pathLst>
              <a:path w="260350" h="295909">
                <a:moveTo>
                  <a:pt x="259940" y="295424"/>
                </a:moveTo>
                <a:lnTo>
                  <a:pt x="212297" y="295424"/>
                </a:lnTo>
                <a:lnTo>
                  <a:pt x="212297" y="131293"/>
                </a:lnTo>
                <a:lnTo>
                  <a:pt x="206488" y="92301"/>
                </a:lnTo>
                <a:lnTo>
                  <a:pt x="190056" y="64329"/>
                </a:lnTo>
                <a:lnTo>
                  <a:pt x="164494" y="47475"/>
                </a:lnTo>
                <a:lnTo>
                  <a:pt x="131295" y="41836"/>
                </a:lnTo>
                <a:lnTo>
                  <a:pt x="97533" y="47607"/>
                </a:lnTo>
                <a:lnTo>
                  <a:pt x="71266" y="64992"/>
                </a:lnTo>
                <a:lnTo>
                  <a:pt x="54232" y="94093"/>
                </a:lnTo>
                <a:lnTo>
                  <a:pt x="48168" y="135018"/>
                </a:lnTo>
                <a:lnTo>
                  <a:pt x="48168" y="295424"/>
                </a:lnTo>
                <a:lnTo>
                  <a:pt x="0" y="295424"/>
                </a:lnTo>
                <a:lnTo>
                  <a:pt x="0" y="5299"/>
                </a:lnTo>
                <a:lnTo>
                  <a:pt x="48168" y="5299"/>
                </a:lnTo>
                <a:lnTo>
                  <a:pt x="48168" y="46589"/>
                </a:lnTo>
                <a:lnTo>
                  <a:pt x="65256" y="26585"/>
                </a:lnTo>
                <a:lnTo>
                  <a:pt x="87210" y="11983"/>
                </a:lnTo>
                <a:lnTo>
                  <a:pt x="112937" y="3038"/>
                </a:lnTo>
                <a:lnTo>
                  <a:pt x="141349" y="0"/>
                </a:lnTo>
                <a:lnTo>
                  <a:pt x="188248" y="7750"/>
                </a:lnTo>
                <a:lnTo>
                  <a:pt x="225862" y="31035"/>
                </a:lnTo>
                <a:lnTo>
                  <a:pt x="250867" y="69906"/>
                </a:lnTo>
                <a:lnTo>
                  <a:pt x="259940" y="124416"/>
                </a:lnTo>
                <a:lnTo>
                  <a:pt x="259940" y="295424"/>
                </a:lnTo>
                <a:close/>
              </a:path>
            </a:pathLst>
          </a:custGeom>
          <a:solidFill>
            <a:srgbClr val="0089CC"/>
          </a:solidFill>
        </p:spPr>
        <p:txBody>
          <a:bodyPr wrap="square" lIns="0" tIns="0" rIns="0" bIns="0" rtlCol="0"/>
          <a:lstStyle/>
          <a:p>
            <a:endParaRPr/>
          </a:p>
        </p:txBody>
      </p:sp>
      <p:sp>
        <p:nvSpPr>
          <p:cNvPr id="3" name="object 3"/>
          <p:cNvSpPr/>
          <p:nvPr/>
        </p:nvSpPr>
        <p:spPr>
          <a:xfrm>
            <a:off x="879957" y="10431659"/>
            <a:ext cx="918844" cy="299720"/>
          </a:xfrm>
          <a:custGeom>
            <a:avLst/>
            <a:gdLst/>
            <a:ahLst/>
            <a:cxnLst/>
            <a:rect l="l" t="t" r="r" b="b"/>
            <a:pathLst>
              <a:path w="918844" h="299720">
                <a:moveTo>
                  <a:pt x="293306" y="149313"/>
                </a:moveTo>
                <a:lnTo>
                  <a:pt x="285978" y="98615"/>
                </a:lnTo>
                <a:lnTo>
                  <a:pt x="265468" y="57175"/>
                </a:lnTo>
                <a:lnTo>
                  <a:pt x="249872" y="41833"/>
                </a:lnTo>
                <a:lnTo>
                  <a:pt x="244081" y="36144"/>
                </a:lnTo>
                <a:lnTo>
                  <a:pt x="244081" y="149313"/>
                </a:lnTo>
                <a:lnTo>
                  <a:pt x="235610" y="197231"/>
                </a:lnTo>
                <a:lnTo>
                  <a:pt x="213182" y="230898"/>
                </a:lnTo>
                <a:lnTo>
                  <a:pt x="181317" y="250774"/>
                </a:lnTo>
                <a:lnTo>
                  <a:pt x="144551" y="257302"/>
                </a:lnTo>
                <a:lnTo>
                  <a:pt x="108445" y="250774"/>
                </a:lnTo>
                <a:lnTo>
                  <a:pt x="78041" y="230898"/>
                </a:lnTo>
                <a:lnTo>
                  <a:pt x="57061" y="197231"/>
                </a:lnTo>
                <a:lnTo>
                  <a:pt x="49250" y="149313"/>
                </a:lnTo>
                <a:lnTo>
                  <a:pt x="57238" y="101688"/>
                </a:lnTo>
                <a:lnTo>
                  <a:pt x="78638" y="68173"/>
                </a:lnTo>
                <a:lnTo>
                  <a:pt x="109550" y="48348"/>
                </a:lnTo>
                <a:lnTo>
                  <a:pt x="146126" y="41833"/>
                </a:lnTo>
                <a:lnTo>
                  <a:pt x="182435" y="48348"/>
                </a:lnTo>
                <a:lnTo>
                  <a:pt x="213766" y="68173"/>
                </a:lnTo>
                <a:lnTo>
                  <a:pt x="235775" y="101688"/>
                </a:lnTo>
                <a:lnTo>
                  <a:pt x="244081" y="149313"/>
                </a:lnTo>
                <a:lnTo>
                  <a:pt x="244081" y="36144"/>
                </a:lnTo>
                <a:lnTo>
                  <a:pt x="233959" y="26174"/>
                </a:lnTo>
                <a:lnTo>
                  <a:pt x="193624" y="6731"/>
                </a:lnTo>
                <a:lnTo>
                  <a:pt x="146659" y="0"/>
                </a:lnTo>
                <a:lnTo>
                  <a:pt x="99898" y="6731"/>
                </a:lnTo>
                <a:lnTo>
                  <a:pt x="59588" y="26174"/>
                </a:lnTo>
                <a:lnTo>
                  <a:pt x="27990" y="57175"/>
                </a:lnTo>
                <a:lnTo>
                  <a:pt x="7378" y="98615"/>
                </a:lnTo>
                <a:lnTo>
                  <a:pt x="0" y="149313"/>
                </a:lnTo>
                <a:lnTo>
                  <a:pt x="7162" y="200317"/>
                </a:lnTo>
                <a:lnTo>
                  <a:pt x="27254" y="242036"/>
                </a:lnTo>
                <a:lnTo>
                  <a:pt x="58216" y="273265"/>
                </a:lnTo>
                <a:lnTo>
                  <a:pt x="98005" y="292874"/>
                </a:lnTo>
                <a:lnTo>
                  <a:pt x="144551" y="299669"/>
                </a:lnTo>
                <a:lnTo>
                  <a:pt x="191731" y="292874"/>
                </a:lnTo>
                <a:lnTo>
                  <a:pt x="232587" y="273265"/>
                </a:lnTo>
                <a:lnTo>
                  <a:pt x="249008" y="257302"/>
                </a:lnTo>
                <a:lnTo>
                  <a:pt x="264731" y="242036"/>
                </a:lnTo>
                <a:lnTo>
                  <a:pt x="285762" y="200317"/>
                </a:lnTo>
                <a:lnTo>
                  <a:pt x="293306" y="149313"/>
                </a:lnTo>
                <a:close/>
              </a:path>
              <a:path w="918844" h="299720">
                <a:moveTo>
                  <a:pt x="606259" y="4775"/>
                </a:moveTo>
                <a:lnTo>
                  <a:pt x="554901" y="4775"/>
                </a:lnTo>
                <a:lnTo>
                  <a:pt x="464896" y="250431"/>
                </a:lnTo>
                <a:lnTo>
                  <a:pt x="374357" y="4775"/>
                </a:lnTo>
                <a:lnTo>
                  <a:pt x="322465" y="4775"/>
                </a:lnTo>
                <a:lnTo>
                  <a:pt x="436308" y="294894"/>
                </a:lnTo>
                <a:lnTo>
                  <a:pt x="492429" y="294894"/>
                </a:lnTo>
                <a:lnTo>
                  <a:pt x="606259" y="4775"/>
                </a:lnTo>
                <a:close/>
              </a:path>
              <a:path w="918844" h="299720">
                <a:moveTo>
                  <a:pt x="918667" y="138709"/>
                </a:moveTo>
                <a:lnTo>
                  <a:pt x="917232" y="128663"/>
                </a:lnTo>
                <a:lnTo>
                  <a:pt x="912266" y="93789"/>
                </a:lnTo>
                <a:lnTo>
                  <a:pt x="893889" y="55575"/>
                </a:lnTo>
                <a:lnTo>
                  <a:pt x="879348" y="40754"/>
                </a:lnTo>
                <a:lnTo>
                  <a:pt x="868895" y="30124"/>
                </a:lnTo>
                <a:lnTo>
                  <a:pt x="868895" y="128663"/>
                </a:lnTo>
                <a:lnTo>
                  <a:pt x="685711" y="128663"/>
                </a:lnTo>
                <a:lnTo>
                  <a:pt x="695642" y="91020"/>
                </a:lnTo>
                <a:lnTo>
                  <a:pt x="715835" y="63461"/>
                </a:lnTo>
                <a:lnTo>
                  <a:pt x="743877" y="46520"/>
                </a:lnTo>
                <a:lnTo>
                  <a:pt x="777316" y="40754"/>
                </a:lnTo>
                <a:lnTo>
                  <a:pt x="812698" y="46520"/>
                </a:lnTo>
                <a:lnTo>
                  <a:pt x="841971" y="63461"/>
                </a:lnTo>
                <a:lnTo>
                  <a:pt x="861809" y="91020"/>
                </a:lnTo>
                <a:lnTo>
                  <a:pt x="868895" y="128663"/>
                </a:lnTo>
                <a:lnTo>
                  <a:pt x="868895" y="30124"/>
                </a:lnTo>
                <a:lnTo>
                  <a:pt x="864793" y="25946"/>
                </a:lnTo>
                <a:lnTo>
                  <a:pt x="826223" y="6794"/>
                </a:lnTo>
                <a:lnTo>
                  <a:pt x="779424" y="0"/>
                </a:lnTo>
                <a:lnTo>
                  <a:pt x="731977" y="6731"/>
                </a:lnTo>
                <a:lnTo>
                  <a:pt x="692327" y="26174"/>
                </a:lnTo>
                <a:lnTo>
                  <a:pt x="662051" y="57175"/>
                </a:lnTo>
                <a:lnTo>
                  <a:pt x="642734" y="98615"/>
                </a:lnTo>
                <a:lnTo>
                  <a:pt x="635952" y="149313"/>
                </a:lnTo>
                <a:lnTo>
                  <a:pt x="642937" y="200317"/>
                </a:lnTo>
                <a:lnTo>
                  <a:pt x="662660" y="242036"/>
                </a:lnTo>
                <a:lnTo>
                  <a:pt x="693242" y="273265"/>
                </a:lnTo>
                <a:lnTo>
                  <a:pt x="732790" y="292874"/>
                </a:lnTo>
                <a:lnTo>
                  <a:pt x="779424" y="299669"/>
                </a:lnTo>
                <a:lnTo>
                  <a:pt x="828560" y="292392"/>
                </a:lnTo>
                <a:lnTo>
                  <a:pt x="867575" y="272389"/>
                </a:lnTo>
                <a:lnTo>
                  <a:pt x="880351" y="258876"/>
                </a:lnTo>
                <a:lnTo>
                  <a:pt x="895858" y="242481"/>
                </a:lnTo>
                <a:lnTo>
                  <a:pt x="912837" y="205409"/>
                </a:lnTo>
                <a:lnTo>
                  <a:pt x="860945" y="205409"/>
                </a:lnTo>
                <a:lnTo>
                  <a:pt x="849845" y="226949"/>
                </a:lnTo>
                <a:lnTo>
                  <a:pt x="832497" y="243865"/>
                </a:lnTo>
                <a:lnTo>
                  <a:pt x="808990" y="254914"/>
                </a:lnTo>
                <a:lnTo>
                  <a:pt x="779424" y="258876"/>
                </a:lnTo>
                <a:lnTo>
                  <a:pt x="744448" y="252920"/>
                </a:lnTo>
                <a:lnTo>
                  <a:pt x="715238" y="235394"/>
                </a:lnTo>
                <a:lnTo>
                  <a:pt x="694550" y="206844"/>
                </a:lnTo>
                <a:lnTo>
                  <a:pt x="685190" y="167830"/>
                </a:lnTo>
                <a:lnTo>
                  <a:pt x="917092" y="167830"/>
                </a:lnTo>
                <a:lnTo>
                  <a:pt x="917778" y="160528"/>
                </a:lnTo>
                <a:lnTo>
                  <a:pt x="918273" y="153479"/>
                </a:lnTo>
                <a:lnTo>
                  <a:pt x="918565" y="146316"/>
                </a:lnTo>
                <a:lnTo>
                  <a:pt x="918667" y="138709"/>
                </a:lnTo>
                <a:close/>
              </a:path>
            </a:pathLst>
          </a:custGeom>
          <a:solidFill>
            <a:srgbClr val="0089CC"/>
          </a:solidFill>
        </p:spPr>
        <p:txBody>
          <a:bodyPr wrap="square" lIns="0" tIns="0" rIns="0" bIns="0" rtlCol="0"/>
          <a:lstStyle/>
          <a:p>
            <a:endParaRPr/>
          </a:p>
        </p:txBody>
      </p:sp>
      <p:sp>
        <p:nvSpPr>
          <p:cNvPr id="4" name="object 4"/>
          <p:cNvSpPr/>
          <p:nvPr/>
        </p:nvSpPr>
        <p:spPr>
          <a:xfrm>
            <a:off x="1862221" y="10334759"/>
            <a:ext cx="48260" cy="391795"/>
          </a:xfrm>
          <a:custGeom>
            <a:avLst/>
            <a:gdLst/>
            <a:ahLst/>
            <a:cxnLst/>
            <a:rect l="l" t="t" r="r" b="b"/>
            <a:pathLst>
              <a:path w="48260" h="391795">
                <a:moveTo>
                  <a:pt x="48168" y="391782"/>
                </a:moveTo>
                <a:lnTo>
                  <a:pt x="0" y="391782"/>
                </a:lnTo>
                <a:lnTo>
                  <a:pt x="0" y="0"/>
                </a:lnTo>
                <a:lnTo>
                  <a:pt x="48168" y="0"/>
                </a:lnTo>
                <a:lnTo>
                  <a:pt x="48168" y="391782"/>
                </a:lnTo>
                <a:close/>
              </a:path>
            </a:pathLst>
          </a:custGeom>
          <a:solidFill>
            <a:srgbClr val="0089CC"/>
          </a:solidFill>
        </p:spPr>
        <p:txBody>
          <a:bodyPr wrap="square" lIns="0" tIns="0" rIns="0" bIns="0" rtlCol="0"/>
          <a:lstStyle/>
          <a:p>
            <a:endParaRPr/>
          </a:p>
        </p:txBody>
      </p:sp>
      <p:sp>
        <p:nvSpPr>
          <p:cNvPr id="5" name="object 5"/>
          <p:cNvSpPr/>
          <p:nvPr/>
        </p:nvSpPr>
        <p:spPr>
          <a:xfrm>
            <a:off x="1988250" y="10356646"/>
            <a:ext cx="74295" cy="152400"/>
          </a:xfrm>
          <a:custGeom>
            <a:avLst/>
            <a:gdLst/>
            <a:ahLst/>
            <a:cxnLst/>
            <a:rect l="l" t="t" r="r" b="b"/>
            <a:pathLst>
              <a:path w="74294" h="152400">
                <a:moveTo>
                  <a:pt x="0" y="0"/>
                </a:moveTo>
                <a:lnTo>
                  <a:pt x="74124" y="0"/>
                </a:lnTo>
                <a:lnTo>
                  <a:pt x="74124" y="152399"/>
                </a:lnTo>
                <a:lnTo>
                  <a:pt x="0" y="152399"/>
                </a:lnTo>
                <a:lnTo>
                  <a:pt x="0" y="0"/>
                </a:lnTo>
                <a:close/>
              </a:path>
            </a:pathLst>
          </a:custGeom>
          <a:solidFill>
            <a:srgbClr val="0089CC"/>
          </a:solidFill>
        </p:spPr>
        <p:txBody>
          <a:bodyPr wrap="square" lIns="0" tIns="0" rIns="0" bIns="0" rtlCol="0"/>
          <a:lstStyle/>
          <a:p>
            <a:endParaRPr/>
          </a:p>
        </p:txBody>
      </p:sp>
      <p:sp>
        <p:nvSpPr>
          <p:cNvPr id="6" name="object 6"/>
          <p:cNvSpPr/>
          <p:nvPr/>
        </p:nvSpPr>
        <p:spPr>
          <a:xfrm>
            <a:off x="1988248" y="10356653"/>
            <a:ext cx="306705" cy="369570"/>
          </a:xfrm>
          <a:custGeom>
            <a:avLst/>
            <a:gdLst/>
            <a:ahLst/>
            <a:cxnLst/>
            <a:rect l="l" t="t" r="r" b="b"/>
            <a:pathLst>
              <a:path w="306705" h="369570">
                <a:moveTo>
                  <a:pt x="306527" y="0"/>
                </a:moveTo>
                <a:lnTo>
                  <a:pt x="232422" y="0"/>
                </a:lnTo>
                <a:lnTo>
                  <a:pt x="232422" y="152400"/>
                </a:lnTo>
                <a:lnTo>
                  <a:pt x="0" y="152400"/>
                </a:lnTo>
                <a:lnTo>
                  <a:pt x="0" y="212090"/>
                </a:lnTo>
                <a:lnTo>
                  <a:pt x="0" y="369570"/>
                </a:lnTo>
                <a:lnTo>
                  <a:pt x="74117" y="369570"/>
                </a:lnTo>
                <a:lnTo>
                  <a:pt x="74117" y="212090"/>
                </a:lnTo>
                <a:lnTo>
                  <a:pt x="232422" y="212090"/>
                </a:lnTo>
                <a:lnTo>
                  <a:pt x="232422" y="369570"/>
                </a:lnTo>
                <a:lnTo>
                  <a:pt x="306527" y="369570"/>
                </a:lnTo>
                <a:lnTo>
                  <a:pt x="306527" y="212090"/>
                </a:lnTo>
                <a:lnTo>
                  <a:pt x="306527" y="152400"/>
                </a:lnTo>
                <a:lnTo>
                  <a:pt x="306527" y="0"/>
                </a:lnTo>
                <a:close/>
              </a:path>
            </a:pathLst>
          </a:custGeom>
          <a:solidFill>
            <a:srgbClr val="0089CC"/>
          </a:solidFill>
        </p:spPr>
        <p:txBody>
          <a:bodyPr wrap="square" lIns="0" tIns="0" rIns="0" bIns="0" rtlCol="0"/>
          <a:lstStyle/>
          <a:p>
            <a:endParaRPr/>
          </a:p>
        </p:txBody>
      </p:sp>
      <p:sp>
        <p:nvSpPr>
          <p:cNvPr id="7" name="object 7"/>
          <p:cNvSpPr/>
          <p:nvPr/>
        </p:nvSpPr>
        <p:spPr>
          <a:xfrm>
            <a:off x="2348852" y="10428484"/>
            <a:ext cx="632460" cy="302895"/>
          </a:xfrm>
          <a:custGeom>
            <a:avLst/>
            <a:gdLst/>
            <a:ahLst/>
            <a:cxnLst/>
            <a:rect l="l" t="t" r="r" b="b"/>
            <a:pathLst>
              <a:path w="632460" h="302895">
                <a:moveTo>
                  <a:pt x="291706" y="145059"/>
                </a:moveTo>
                <a:lnTo>
                  <a:pt x="288696" y="123875"/>
                </a:lnTo>
                <a:lnTo>
                  <a:pt x="284810" y="96431"/>
                </a:lnTo>
                <a:lnTo>
                  <a:pt x="267474" y="60883"/>
                </a:lnTo>
                <a:lnTo>
                  <a:pt x="265226" y="56261"/>
                </a:lnTo>
                <a:lnTo>
                  <a:pt x="234645" y="25908"/>
                </a:lnTo>
                <a:lnTo>
                  <a:pt x="214947" y="16433"/>
                </a:lnTo>
                <a:lnTo>
                  <a:pt x="214947" y="123875"/>
                </a:lnTo>
                <a:lnTo>
                  <a:pt x="75704" y="123875"/>
                </a:lnTo>
                <a:lnTo>
                  <a:pt x="84010" y="97053"/>
                </a:lnTo>
                <a:lnTo>
                  <a:pt x="99263" y="77292"/>
                </a:lnTo>
                <a:lnTo>
                  <a:pt x="120078" y="65062"/>
                </a:lnTo>
                <a:lnTo>
                  <a:pt x="145059" y="60883"/>
                </a:lnTo>
                <a:lnTo>
                  <a:pt x="171907" y="65290"/>
                </a:lnTo>
                <a:lnTo>
                  <a:pt x="193890" y="77889"/>
                </a:lnTo>
                <a:lnTo>
                  <a:pt x="208940" y="97726"/>
                </a:lnTo>
                <a:lnTo>
                  <a:pt x="214947" y="123875"/>
                </a:lnTo>
                <a:lnTo>
                  <a:pt x="214947" y="16433"/>
                </a:lnTo>
                <a:lnTo>
                  <a:pt x="194741" y="6705"/>
                </a:lnTo>
                <a:lnTo>
                  <a:pt x="147180" y="0"/>
                </a:lnTo>
                <a:lnTo>
                  <a:pt x="98526" y="6858"/>
                </a:lnTo>
                <a:lnTo>
                  <a:pt x="57861" y="26619"/>
                </a:lnTo>
                <a:lnTo>
                  <a:pt x="26809" y="58089"/>
                </a:lnTo>
                <a:lnTo>
                  <a:pt x="6972" y="100088"/>
                </a:lnTo>
                <a:lnTo>
                  <a:pt x="0" y="151409"/>
                </a:lnTo>
                <a:lnTo>
                  <a:pt x="7124" y="202539"/>
                </a:lnTo>
                <a:lnTo>
                  <a:pt x="27266" y="244513"/>
                </a:lnTo>
                <a:lnTo>
                  <a:pt x="58559" y="276059"/>
                </a:lnTo>
                <a:lnTo>
                  <a:pt x="99148" y="295935"/>
                </a:lnTo>
                <a:lnTo>
                  <a:pt x="147180" y="302831"/>
                </a:lnTo>
                <a:lnTo>
                  <a:pt x="196964" y="295287"/>
                </a:lnTo>
                <a:lnTo>
                  <a:pt x="236982" y="274637"/>
                </a:lnTo>
                <a:lnTo>
                  <a:pt x="266382" y="243852"/>
                </a:lnTo>
                <a:lnTo>
                  <a:pt x="267538" y="241414"/>
                </a:lnTo>
                <a:lnTo>
                  <a:pt x="284302" y="205930"/>
                </a:lnTo>
                <a:lnTo>
                  <a:pt x="204355" y="205930"/>
                </a:lnTo>
                <a:lnTo>
                  <a:pt x="195618" y="219748"/>
                </a:lnTo>
                <a:lnTo>
                  <a:pt x="183311" y="231025"/>
                </a:lnTo>
                <a:lnTo>
                  <a:pt x="166827" y="238620"/>
                </a:lnTo>
                <a:lnTo>
                  <a:pt x="145580" y="241414"/>
                </a:lnTo>
                <a:lnTo>
                  <a:pt x="119481" y="236931"/>
                </a:lnTo>
                <a:lnTo>
                  <a:pt x="97878" y="223812"/>
                </a:lnTo>
                <a:lnTo>
                  <a:pt x="82537" y="202552"/>
                </a:lnTo>
                <a:lnTo>
                  <a:pt x="75184" y="173647"/>
                </a:lnTo>
                <a:lnTo>
                  <a:pt x="289598" y="173647"/>
                </a:lnTo>
                <a:lnTo>
                  <a:pt x="290601" y="166497"/>
                </a:lnTo>
                <a:lnTo>
                  <a:pt x="291249" y="159346"/>
                </a:lnTo>
                <a:lnTo>
                  <a:pt x="291604" y="152196"/>
                </a:lnTo>
                <a:lnTo>
                  <a:pt x="291706" y="145059"/>
                </a:lnTo>
                <a:close/>
              </a:path>
              <a:path w="632460" h="302895">
                <a:moveTo>
                  <a:pt x="632180" y="4762"/>
                </a:moveTo>
                <a:lnTo>
                  <a:pt x="557530" y="4762"/>
                </a:lnTo>
                <a:lnTo>
                  <a:pt x="557530" y="46596"/>
                </a:lnTo>
                <a:lnTo>
                  <a:pt x="557530" y="151409"/>
                </a:lnTo>
                <a:lnTo>
                  <a:pt x="551103" y="188341"/>
                </a:lnTo>
                <a:lnTo>
                  <a:pt x="533895" y="215404"/>
                </a:lnTo>
                <a:lnTo>
                  <a:pt x="509054" y="232041"/>
                </a:lnTo>
                <a:lnTo>
                  <a:pt x="479704" y="237705"/>
                </a:lnTo>
                <a:lnTo>
                  <a:pt x="450862" y="231876"/>
                </a:lnTo>
                <a:lnTo>
                  <a:pt x="426161" y="214871"/>
                </a:lnTo>
                <a:lnTo>
                  <a:pt x="408889" y="187452"/>
                </a:lnTo>
                <a:lnTo>
                  <a:pt x="402399" y="150355"/>
                </a:lnTo>
                <a:lnTo>
                  <a:pt x="408889" y="113588"/>
                </a:lnTo>
                <a:lnTo>
                  <a:pt x="426161" y="86880"/>
                </a:lnTo>
                <a:lnTo>
                  <a:pt x="450862" y="70612"/>
                </a:lnTo>
                <a:lnTo>
                  <a:pt x="479704" y="65100"/>
                </a:lnTo>
                <a:lnTo>
                  <a:pt x="509054" y="70777"/>
                </a:lnTo>
                <a:lnTo>
                  <a:pt x="533895" y="87414"/>
                </a:lnTo>
                <a:lnTo>
                  <a:pt x="551103" y="114465"/>
                </a:lnTo>
                <a:lnTo>
                  <a:pt x="557530" y="151409"/>
                </a:lnTo>
                <a:lnTo>
                  <a:pt x="557530" y="46596"/>
                </a:lnTo>
                <a:lnTo>
                  <a:pt x="541642" y="29032"/>
                </a:lnTo>
                <a:lnTo>
                  <a:pt x="520204" y="14160"/>
                </a:lnTo>
                <a:lnTo>
                  <a:pt x="493204" y="3860"/>
                </a:lnTo>
                <a:lnTo>
                  <a:pt x="460641" y="0"/>
                </a:lnTo>
                <a:lnTo>
                  <a:pt x="418045" y="6845"/>
                </a:lnTo>
                <a:lnTo>
                  <a:pt x="381241" y="26543"/>
                </a:lnTo>
                <a:lnTo>
                  <a:pt x="352348" y="57861"/>
                </a:lnTo>
                <a:lnTo>
                  <a:pt x="333463" y="99542"/>
                </a:lnTo>
                <a:lnTo>
                  <a:pt x="326694" y="150355"/>
                </a:lnTo>
                <a:lnTo>
                  <a:pt x="333463" y="201383"/>
                </a:lnTo>
                <a:lnTo>
                  <a:pt x="352310" y="243586"/>
                </a:lnTo>
                <a:lnTo>
                  <a:pt x="381127" y="275539"/>
                </a:lnTo>
                <a:lnTo>
                  <a:pt x="417779" y="295770"/>
                </a:lnTo>
                <a:lnTo>
                  <a:pt x="460121" y="302831"/>
                </a:lnTo>
                <a:lnTo>
                  <a:pt x="492531" y="298958"/>
                </a:lnTo>
                <a:lnTo>
                  <a:pt x="519734" y="288531"/>
                </a:lnTo>
                <a:lnTo>
                  <a:pt x="541477" y="273342"/>
                </a:lnTo>
                <a:lnTo>
                  <a:pt x="557530" y="255168"/>
                </a:lnTo>
                <a:lnTo>
                  <a:pt x="557530" y="298056"/>
                </a:lnTo>
                <a:lnTo>
                  <a:pt x="632180" y="298056"/>
                </a:lnTo>
                <a:lnTo>
                  <a:pt x="632180" y="255168"/>
                </a:lnTo>
                <a:lnTo>
                  <a:pt x="632180" y="237705"/>
                </a:lnTo>
                <a:lnTo>
                  <a:pt x="632180" y="65100"/>
                </a:lnTo>
                <a:lnTo>
                  <a:pt x="632180" y="46596"/>
                </a:lnTo>
                <a:lnTo>
                  <a:pt x="632180" y="4762"/>
                </a:lnTo>
                <a:close/>
              </a:path>
            </a:pathLst>
          </a:custGeom>
          <a:solidFill>
            <a:srgbClr val="0089CC"/>
          </a:solidFill>
        </p:spPr>
        <p:txBody>
          <a:bodyPr wrap="square" lIns="0" tIns="0" rIns="0" bIns="0" rtlCol="0"/>
          <a:lstStyle/>
          <a:p>
            <a:endParaRPr/>
          </a:p>
        </p:txBody>
      </p:sp>
      <p:sp>
        <p:nvSpPr>
          <p:cNvPr id="8" name="object 8"/>
          <p:cNvSpPr/>
          <p:nvPr/>
        </p:nvSpPr>
        <p:spPr>
          <a:xfrm>
            <a:off x="3053635" y="10334759"/>
            <a:ext cx="74295" cy="391795"/>
          </a:xfrm>
          <a:custGeom>
            <a:avLst/>
            <a:gdLst/>
            <a:ahLst/>
            <a:cxnLst/>
            <a:rect l="l" t="t" r="r" b="b"/>
            <a:pathLst>
              <a:path w="74294" h="391795">
                <a:moveTo>
                  <a:pt x="74124" y="391782"/>
                </a:moveTo>
                <a:lnTo>
                  <a:pt x="0" y="391782"/>
                </a:lnTo>
                <a:lnTo>
                  <a:pt x="0" y="0"/>
                </a:lnTo>
                <a:lnTo>
                  <a:pt x="74124" y="0"/>
                </a:lnTo>
                <a:lnTo>
                  <a:pt x="74124" y="391782"/>
                </a:lnTo>
                <a:close/>
              </a:path>
            </a:pathLst>
          </a:custGeom>
          <a:solidFill>
            <a:srgbClr val="0089CC"/>
          </a:solidFill>
        </p:spPr>
        <p:txBody>
          <a:bodyPr wrap="square" lIns="0" tIns="0" rIns="0" bIns="0" rtlCol="0"/>
          <a:lstStyle/>
          <a:p>
            <a:endParaRPr/>
          </a:p>
        </p:txBody>
      </p:sp>
      <p:sp>
        <p:nvSpPr>
          <p:cNvPr id="9" name="object 9"/>
          <p:cNvSpPr/>
          <p:nvPr/>
        </p:nvSpPr>
        <p:spPr>
          <a:xfrm>
            <a:off x="3177535" y="10360724"/>
            <a:ext cx="175260" cy="366395"/>
          </a:xfrm>
          <a:custGeom>
            <a:avLst/>
            <a:gdLst/>
            <a:ahLst/>
            <a:cxnLst/>
            <a:rect l="l" t="t" r="r" b="b"/>
            <a:pathLst>
              <a:path w="175260" h="366395">
                <a:moveTo>
                  <a:pt x="175235" y="365826"/>
                </a:moveTo>
                <a:lnTo>
                  <a:pt x="128644" y="365826"/>
                </a:lnTo>
                <a:lnTo>
                  <a:pt x="90327" y="361052"/>
                </a:lnTo>
                <a:lnTo>
                  <a:pt x="60746" y="345507"/>
                </a:lnTo>
                <a:lnTo>
                  <a:pt x="41687" y="317357"/>
                </a:lnTo>
                <a:lnTo>
                  <a:pt x="34937" y="274770"/>
                </a:lnTo>
                <a:lnTo>
                  <a:pt x="34937" y="133420"/>
                </a:lnTo>
                <a:lnTo>
                  <a:pt x="0" y="133420"/>
                </a:lnTo>
                <a:lnTo>
                  <a:pt x="0" y="72526"/>
                </a:lnTo>
                <a:lnTo>
                  <a:pt x="34937" y="72526"/>
                </a:lnTo>
                <a:lnTo>
                  <a:pt x="34937" y="0"/>
                </a:lnTo>
                <a:lnTo>
                  <a:pt x="109587" y="0"/>
                </a:lnTo>
                <a:lnTo>
                  <a:pt x="109587" y="72526"/>
                </a:lnTo>
                <a:lnTo>
                  <a:pt x="175235" y="72526"/>
                </a:lnTo>
                <a:lnTo>
                  <a:pt x="175235" y="133420"/>
                </a:lnTo>
                <a:lnTo>
                  <a:pt x="109587" y="133420"/>
                </a:lnTo>
                <a:lnTo>
                  <a:pt x="109587" y="275295"/>
                </a:lnTo>
                <a:lnTo>
                  <a:pt x="111190" y="287941"/>
                </a:lnTo>
                <a:lnTo>
                  <a:pt x="116465" y="296669"/>
                </a:lnTo>
                <a:lnTo>
                  <a:pt x="126110" y="301724"/>
                </a:lnTo>
                <a:lnTo>
                  <a:pt x="140822" y="303355"/>
                </a:lnTo>
                <a:lnTo>
                  <a:pt x="175235" y="303355"/>
                </a:lnTo>
                <a:lnTo>
                  <a:pt x="175235" y="365826"/>
                </a:lnTo>
                <a:close/>
              </a:path>
            </a:pathLst>
          </a:custGeom>
          <a:solidFill>
            <a:srgbClr val="0089CC"/>
          </a:solidFill>
        </p:spPr>
        <p:txBody>
          <a:bodyPr wrap="square" lIns="0" tIns="0" rIns="0" bIns="0" rtlCol="0"/>
          <a:lstStyle/>
          <a:p>
            <a:endParaRPr/>
          </a:p>
        </p:txBody>
      </p:sp>
      <p:sp>
        <p:nvSpPr>
          <p:cNvPr id="10" name="object 10"/>
          <p:cNvSpPr/>
          <p:nvPr/>
        </p:nvSpPr>
        <p:spPr>
          <a:xfrm>
            <a:off x="3406295" y="10334759"/>
            <a:ext cx="280035" cy="391795"/>
          </a:xfrm>
          <a:custGeom>
            <a:avLst/>
            <a:gdLst/>
            <a:ahLst/>
            <a:cxnLst/>
            <a:rect l="l" t="t" r="r" b="b"/>
            <a:pathLst>
              <a:path w="280035" h="391795">
                <a:moveTo>
                  <a:pt x="279522" y="391782"/>
                </a:moveTo>
                <a:lnTo>
                  <a:pt x="205396" y="391782"/>
                </a:lnTo>
                <a:lnTo>
                  <a:pt x="205396" y="229776"/>
                </a:lnTo>
                <a:lnTo>
                  <a:pt x="200732" y="198567"/>
                </a:lnTo>
                <a:lnTo>
                  <a:pt x="187534" y="175845"/>
                </a:lnTo>
                <a:lnTo>
                  <a:pt x="166992" y="161958"/>
                </a:lnTo>
                <a:lnTo>
                  <a:pt x="140297" y="157252"/>
                </a:lnTo>
                <a:lnTo>
                  <a:pt x="112979" y="161958"/>
                </a:lnTo>
                <a:lnTo>
                  <a:pt x="92111" y="175845"/>
                </a:lnTo>
                <a:lnTo>
                  <a:pt x="78787" y="198567"/>
                </a:lnTo>
                <a:lnTo>
                  <a:pt x="74102" y="229776"/>
                </a:lnTo>
                <a:lnTo>
                  <a:pt x="74102" y="391782"/>
                </a:lnTo>
                <a:lnTo>
                  <a:pt x="0" y="391782"/>
                </a:lnTo>
                <a:lnTo>
                  <a:pt x="0" y="0"/>
                </a:lnTo>
                <a:lnTo>
                  <a:pt x="74102" y="0"/>
                </a:lnTo>
                <a:lnTo>
                  <a:pt x="74102" y="134996"/>
                </a:lnTo>
                <a:lnTo>
                  <a:pt x="90862" y="118142"/>
                </a:lnTo>
                <a:lnTo>
                  <a:pt x="112092" y="105302"/>
                </a:lnTo>
                <a:lnTo>
                  <a:pt x="137097" y="97124"/>
                </a:lnTo>
                <a:lnTo>
                  <a:pt x="165181" y="94254"/>
                </a:lnTo>
                <a:lnTo>
                  <a:pt x="210964" y="102468"/>
                </a:lnTo>
                <a:lnTo>
                  <a:pt x="247166" y="126613"/>
                </a:lnTo>
                <a:lnTo>
                  <a:pt x="270962" y="165946"/>
                </a:lnTo>
                <a:lnTo>
                  <a:pt x="279522" y="219723"/>
                </a:lnTo>
                <a:lnTo>
                  <a:pt x="279522" y="391782"/>
                </a:lnTo>
                <a:close/>
              </a:path>
            </a:pathLst>
          </a:custGeom>
          <a:solidFill>
            <a:srgbClr val="0089CC"/>
          </a:solidFill>
        </p:spPr>
        <p:txBody>
          <a:bodyPr wrap="square" lIns="0" tIns="0" rIns="0" bIns="0" rtlCol="0"/>
          <a:lstStyle/>
          <a:p>
            <a:endParaRPr/>
          </a:p>
        </p:txBody>
      </p:sp>
      <p:sp>
        <p:nvSpPr>
          <p:cNvPr id="11" name="object 11"/>
          <p:cNvSpPr txBox="1">
            <a:spLocks noGrp="1"/>
          </p:cNvSpPr>
          <p:nvPr>
            <p:ph type="title"/>
          </p:nvPr>
        </p:nvSpPr>
        <p:spPr>
          <a:xfrm>
            <a:off x="1516049" y="1546927"/>
            <a:ext cx="13165455" cy="1259205"/>
          </a:xfrm>
          <a:prstGeom prst="rect">
            <a:avLst/>
          </a:prstGeom>
        </p:spPr>
        <p:txBody>
          <a:bodyPr vert="horz" wrap="square" lIns="0" tIns="12065" rIns="0" bIns="0" rtlCol="0">
            <a:spAutoFit/>
          </a:bodyPr>
          <a:lstStyle/>
          <a:p>
            <a:pPr marL="12700">
              <a:lnSpc>
                <a:spcPct val="100000"/>
              </a:lnSpc>
              <a:spcBef>
                <a:spcPts val="95"/>
              </a:spcBef>
            </a:pPr>
            <a:r>
              <a:rPr sz="8100" spc="-75" dirty="0">
                <a:latin typeface="Trebuchet MS"/>
                <a:cs typeface="Trebuchet MS"/>
              </a:rPr>
              <a:t>R</a:t>
            </a:r>
            <a:r>
              <a:rPr sz="8100" spc="-125" dirty="0">
                <a:latin typeface="Trebuchet MS"/>
                <a:cs typeface="Trebuchet MS"/>
              </a:rPr>
              <a:t>ea</a:t>
            </a:r>
            <a:r>
              <a:rPr sz="8100" spc="320" dirty="0">
                <a:latin typeface="Trebuchet MS"/>
                <a:cs typeface="Trebuchet MS"/>
              </a:rPr>
              <a:t>d</a:t>
            </a:r>
            <a:r>
              <a:rPr sz="8100" spc="40" dirty="0">
                <a:latin typeface="Trebuchet MS"/>
                <a:cs typeface="Trebuchet MS"/>
              </a:rPr>
              <a:t>y</a:t>
            </a:r>
            <a:r>
              <a:rPr sz="8100" spc="-625" dirty="0">
                <a:latin typeface="Trebuchet MS"/>
                <a:cs typeface="Trebuchet MS"/>
              </a:rPr>
              <a:t> </a:t>
            </a:r>
            <a:r>
              <a:rPr sz="8100" spc="-430" dirty="0">
                <a:latin typeface="Trebuchet MS"/>
                <a:cs typeface="Trebuchet MS"/>
              </a:rPr>
              <a:t>t</a:t>
            </a:r>
            <a:r>
              <a:rPr sz="8100" spc="360" dirty="0">
                <a:latin typeface="Trebuchet MS"/>
                <a:cs typeface="Trebuchet MS"/>
              </a:rPr>
              <a:t>o</a:t>
            </a:r>
            <a:r>
              <a:rPr sz="8100" spc="-625" dirty="0">
                <a:latin typeface="Trebuchet MS"/>
                <a:cs typeface="Trebuchet MS"/>
              </a:rPr>
              <a:t> </a:t>
            </a:r>
            <a:r>
              <a:rPr sz="8100" spc="670" dirty="0">
                <a:latin typeface="Trebuchet MS"/>
                <a:cs typeface="Trebuchet MS"/>
              </a:rPr>
              <a:t>g</a:t>
            </a:r>
            <a:r>
              <a:rPr sz="8100" spc="-434" dirty="0">
                <a:latin typeface="Trebuchet MS"/>
                <a:cs typeface="Trebuchet MS"/>
              </a:rPr>
              <a:t>r</a:t>
            </a:r>
            <a:r>
              <a:rPr sz="8100" spc="300" dirty="0">
                <a:latin typeface="Trebuchet MS"/>
                <a:cs typeface="Trebuchet MS"/>
              </a:rPr>
              <a:t>o</a:t>
            </a:r>
            <a:r>
              <a:rPr sz="8100" spc="280" dirty="0">
                <a:latin typeface="Trebuchet MS"/>
                <a:cs typeface="Trebuchet MS"/>
              </a:rPr>
              <a:t>w</a:t>
            </a:r>
            <a:r>
              <a:rPr sz="8100" spc="-625" dirty="0">
                <a:latin typeface="Trebuchet MS"/>
                <a:cs typeface="Trebuchet MS"/>
              </a:rPr>
              <a:t> </a:t>
            </a:r>
            <a:r>
              <a:rPr sz="8100" spc="-50" dirty="0">
                <a:latin typeface="Trebuchet MS"/>
                <a:cs typeface="Trebuchet MS"/>
              </a:rPr>
              <a:t>y</a:t>
            </a:r>
            <a:r>
              <a:rPr sz="8100" spc="360" dirty="0">
                <a:latin typeface="Trebuchet MS"/>
                <a:cs typeface="Trebuchet MS"/>
              </a:rPr>
              <a:t>o</a:t>
            </a:r>
            <a:r>
              <a:rPr sz="8100" spc="295" dirty="0">
                <a:latin typeface="Trebuchet MS"/>
                <a:cs typeface="Trebuchet MS"/>
              </a:rPr>
              <a:t>u</a:t>
            </a:r>
            <a:r>
              <a:rPr sz="8100" spc="-345" dirty="0">
                <a:latin typeface="Trebuchet MS"/>
                <a:cs typeface="Trebuchet MS"/>
              </a:rPr>
              <a:t>r</a:t>
            </a:r>
            <a:r>
              <a:rPr sz="8100" spc="-625" dirty="0">
                <a:latin typeface="Trebuchet MS"/>
                <a:cs typeface="Trebuchet MS"/>
              </a:rPr>
              <a:t> </a:t>
            </a:r>
            <a:r>
              <a:rPr sz="8100" spc="365" dirty="0">
                <a:latin typeface="Trebuchet MS"/>
                <a:cs typeface="Trebuchet MS"/>
              </a:rPr>
              <a:t>p</a:t>
            </a:r>
            <a:r>
              <a:rPr sz="8100" spc="-390" dirty="0">
                <a:latin typeface="Trebuchet MS"/>
                <a:cs typeface="Trebuchet MS"/>
              </a:rPr>
              <a:t>r</a:t>
            </a:r>
            <a:r>
              <a:rPr sz="8100" spc="-125" dirty="0">
                <a:latin typeface="Trebuchet MS"/>
                <a:cs typeface="Trebuchet MS"/>
              </a:rPr>
              <a:t>a</a:t>
            </a:r>
            <a:r>
              <a:rPr sz="8100" spc="-60" dirty="0">
                <a:latin typeface="Trebuchet MS"/>
                <a:cs typeface="Trebuchet MS"/>
              </a:rPr>
              <a:t>c</a:t>
            </a:r>
            <a:r>
              <a:rPr sz="8100" spc="-375" dirty="0">
                <a:latin typeface="Trebuchet MS"/>
                <a:cs typeface="Trebuchet MS"/>
              </a:rPr>
              <a:t>t</a:t>
            </a:r>
            <a:r>
              <a:rPr sz="8100" spc="-305" dirty="0">
                <a:latin typeface="Trebuchet MS"/>
                <a:cs typeface="Trebuchet MS"/>
              </a:rPr>
              <a:t>i</a:t>
            </a:r>
            <a:r>
              <a:rPr sz="8100" spc="-225" dirty="0">
                <a:latin typeface="Trebuchet MS"/>
                <a:cs typeface="Trebuchet MS"/>
              </a:rPr>
              <a:t>c</a:t>
            </a:r>
            <a:r>
              <a:rPr sz="8100" spc="-125" dirty="0">
                <a:latin typeface="Trebuchet MS"/>
                <a:cs typeface="Trebuchet MS"/>
              </a:rPr>
              <a:t>e</a:t>
            </a:r>
            <a:r>
              <a:rPr sz="8100" spc="505" dirty="0">
                <a:latin typeface="Trebuchet MS"/>
                <a:cs typeface="Trebuchet MS"/>
              </a:rPr>
              <a:t>?</a:t>
            </a:r>
            <a:endParaRPr sz="8100">
              <a:latin typeface="Trebuchet MS"/>
              <a:cs typeface="Trebuchet MS"/>
            </a:endParaRPr>
          </a:p>
        </p:txBody>
      </p:sp>
      <p:sp>
        <p:nvSpPr>
          <p:cNvPr id="12" name="object 12"/>
          <p:cNvSpPr txBox="1"/>
          <p:nvPr/>
        </p:nvSpPr>
        <p:spPr>
          <a:xfrm>
            <a:off x="1987668" y="3138229"/>
            <a:ext cx="10705465" cy="4298315"/>
          </a:xfrm>
          <a:prstGeom prst="rect">
            <a:avLst/>
          </a:prstGeom>
        </p:spPr>
        <p:txBody>
          <a:bodyPr vert="horz" wrap="square" lIns="0" tIns="13335" rIns="0" bIns="0" rtlCol="0">
            <a:spAutoFit/>
          </a:bodyPr>
          <a:lstStyle/>
          <a:p>
            <a:pPr marL="12700">
              <a:lnSpc>
                <a:spcPct val="100000"/>
              </a:lnSpc>
              <a:spcBef>
                <a:spcPts val="105"/>
              </a:spcBef>
            </a:pPr>
            <a:r>
              <a:rPr lang="en-US" sz="2950" spc="-5" dirty="0">
                <a:solidFill>
                  <a:srgbClr val="1A1717"/>
                </a:solidFill>
                <a:latin typeface="Trebuchet MS"/>
                <a:cs typeface="Trebuchet MS"/>
              </a:rPr>
              <a:t>Acquire</a:t>
            </a:r>
            <a:r>
              <a:rPr lang="en-US" sz="2950" spc="-225" dirty="0">
                <a:solidFill>
                  <a:srgbClr val="1A1717"/>
                </a:solidFill>
                <a:latin typeface="Trebuchet MS"/>
                <a:cs typeface="Trebuchet MS"/>
              </a:rPr>
              <a:t> </a:t>
            </a:r>
            <a:r>
              <a:rPr lang="en-US" sz="2950" spc="65" dirty="0">
                <a:solidFill>
                  <a:srgbClr val="1A1717"/>
                </a:solidFill>
                <a:latin typeface="Trebuchet MS"/>
                <a:cs typeface="Trebuchet MS"/>
              </a:rPr>
              <a:t>new</a:t>
            </a:r>
            <a:r>
              <a:rPr lang="en-US" sz="2950" spc="-225" dirty="0">
                <a:solidFill>
                  <a:srgbClr val="1A1717"/>
                </a:solidFill>
                <a:latin typeface="Trebuchet MS"/>
                <a:cs typeface="Trebuchet MS"/>
              </a:rPr>
              <a:t> </a:t>
            </a:r>
            <a:r>
              <a:rPr lang="en-US" sz="2950" spc="-25" dirty="0">
                <a:solidFill>
                  <a:srgbClr val="1A1717"/>
                </a:solidFill>
                <a:latin typeface="Trebuchet MS"/>
                <a:cs typeface="Trebuchet MS"/>
              </a:rPr>
              <a:t>patients</a:t>
            </a:r>
            <a:r>
              <a:rPr lang="en-US" sz="2950" spc="-225" dirty="0">
                <a:solidFill>
                  <a:srgbClr val="1A1717"/>
                </a:solidFill>
                <a:latin typeface="Trebuchet MS"/>
                <a:cs typeface="Trebuchet MS"/>
              </a:rPr>
              <a:t> </a:t>
            </a:r>
            <a:r>
              <a:rPr lang="en-US" sz="2950" spc="-10" dirty="0">
                <a:solidFill>
                  <a:srgbClr val="1A1717"/>
                </a:solidFill>
                <a:latin typeface="Trebuchet MS"/>
                <a:cs typeface="Trebuchet MS"/>
              </a:rPr>
              <a:t>from</a:t>
            </a:r>
            <a:r>
              <a:rPr lang="en-US" sz="2950" spc="-225" dirty="0">
                <a:solidFill>
                  <a:srgbClr val="1A1717"/>
                </a:solidFill>
                <a:latin typeface="Trebuchet MS"/>
                <a:cs typeface="Trebuchet MS"/>
              </a:rPr>
              <a:t> </a:t>
            </a:r>
            <a:r>
              <a:rPr lang="en-US" sz="2950" spc="25" dirty="0">
                <a:solidFill>
                  <a:srgbClr val="1A1717"/>
                </a:solidFill>
                <a:latin typeface="Trebuchet MS"/>
                <a:cs typeface="Trebuchet MS"/>
              </a:rPr>
              <a:t>your</a:t>
            </a:r>
            <a:r>
              <a:rPr lang="en-US" sz="2950" spc="-225" dirty="0">
                <a:solidFill>
                  <a:srgbClr val="1A1717"/>
                </a:solidFill>
                <a:latin typeface="Trebuchet MS"/>
                <a:cs typeface="Trebuchet MS"/>
              </a:rPr>
              <a:t> </a:t>
            </a:r>
            <a:r>
              <a:rPr lang="en-US" sz="2950" spc="15" dirty="0">
                <a:solidFill>
                  <a:srgbClr val="1A1717"/>
                </a:solidFill>
                <a:latin typeface="Trebuchet MS"/>
                <a:cs typeface="Trebuchet MS"/>
              </a:rPr>
              <a:t>online</a:t>
            </a:r>
            <a:r>
              <a:rPr lang="en-US" sz="2950" spc="-220" dirty="0">
                <a:solidFill>
                  <a:srgbClr val="1A1717"/>
                </a:solidFill>
                <a:latin typeface="Trebuchet MS"/>
                <a:cs typeface="Trebuchet MS"/>
              </a:rPr>
              <a:t> </a:t>
            </a:r>
            <a:r>
              <a:rPr lang="en-US" sz="2950" spc="-5" dirty="0">
                <a:solidFill>
                  <a:srgbClr val="1A1717"/>
                </a:solidFill>
                <a:latin typeface="Trebuchet MS"/>
                <a:cs typeface="Trebuchet MS"/>
              </a:rPr>
              <a:t>presence</a:t>
            </a:r>
            <a:endParaRPr lang="en-US" sz="2950" dirty="0">
              <a:latin typeface="Trebuchet MS"/>
              <a:cs typeface="Trebuchet MS"/>
            </a:endParaRPr>
          </a:p>
          <a:p>
            <a:pPr marL="12700" marR="5718810">
              <a:lnSpc>
                <a:spcPct val="170000"/>
              </a:lnSpc>
            </a:pPr>
            <a:r>
              <a:rPr lang="en-US" sz="2950" spc="440" dirty="0">
                <a:solidFill>
                  <a:srgbClr val="1A1717"/>
                </a:solidFill>
                <a:latin typeface="Trebuchet MS"/>
                <a:cs typeface="Trebuchet MS"/>
              </a:rPr>
              <a:t>M</a:t>
            </a:r>
            <a:r>
              <a:rPr lang="en-US" sz="2950" spc="135" dirty="0">
                <a:solidFill>
                  <a:srgbClr val="1A1717"/>
                </a:solidFill>
                <a:latin typeface="Trebuchet MS"/>
                <a:cs typeface="Trebuchet MS"/>
              </a:rPr>
              <a:t>o</a:t>
            </a:r>
            <a:r>
              <a:rPr lang="en-US" sz="2950" spc="-15" dirty="0">
                <a:solidFill>
                  <a:srgbClr val="1A1717"/>
                </a:solidFill>
                <a:latin typeface="Trebuchet MS"/>
                <a:cs typeface="Trebuchet MS"/>
              </a:rPr>
              <a:t>de</a:t>
            </a:r>
            <a:r>
              <a:rPr lang="en-US" sz="2950" dirty="0">
                <a:solidFill>
                  <a:srgbClr val="1A1717"/>
                </a:solidFill>
                <a:latin typeface="Trebuchet MS"/>
                <a:cs typeface="Trebuchet MS"/>
              </a:rPr>
              <a:t>r</a:t>
            </a:r>
            <a:r>
              <a:rPr lang="en-US" sz="2950" spc="125" dirty="0">
                <a:solidFill>
                  <a:srgbClr val="1A1717"/>
                </a:solidFill>
                <a:latin typeface="Trebuchet MS"/>
                <a:cs typeface="Trebuchet MS"/>
              </a:rPr>
              <a:t>n</a:t>
            </a:r>
            <a:r>
              <a:rPr lang="en-US" sz="2950" spc="-110" dirty="0">
                <a:solidFill>
                  <a:srgbClr val="1A1717"/>
                </a:solidFill>
                <a:latin typeface="Trebuchet MS"/>
                <a:cs typeface="Trebuchet MS"/>
              </a:rPr>
              <a:t>i</a:t>
            </a:r>
            <a:r>
              <a:rPr lang="en-US" sz="2950" spc="-85" dirty="0">
                <a:solidFill>
                  <a:srgbClr val="1A1717"/>
                </a:solidFill>
                <a:latin typeface="Trebuchet MS"/>
                <a:cs typeface="Trebuchet MS"/>
              </a:rPr>
              <a:t>z</a:t>
            </a:r>
            <a:r>
              <a:rPr lang="en-US" sz="2950" spc="-40" dirty="0">
                <a:solidFill>
                  <a:srgbClr val="1A1717"/>
                </a:solidFill>
                <a:latin typeface="Trebuchet MS"/>
                <a:cs typeface="Trebuchet MS"/>
              </a:rPr>
              <a:t>e</a:t>
            </a:r>
            <a:r>
              <a:rPr lang="en-US" sz="2950" spc="-225" dirty="0">
                <a:solidFill>
                  <a:srgbClr val="1A1717"/>
                </a:solidFill>
                <a:latin typeface="Trebuchet MS"/>
                <a:cs typeface="Trebuchet MS"/>
              </a:rPr>
              <a:t> </a:t>
            </a:r>
            <a:r>
              <a:rPr lang="en-US" sz="2950" spc="135" dirty="0">
                <a:solidFill>
                  <a:srgbClr val="1A1717"/>
                </a:solidFill>
                <a:latin typeface="Trebuchet MS"/>
                <a:cs typeface="Trebuchet MS"/>
              </a:rPr>
              <a:t>p</a:t>
            </a:r>
            <a:r>
              <a:rPr lang="en-US" sz="2950" spc="-55" dirty="0">
                <a:solidFill>
                  <a:srgbClr val="1A1717"/>
                </a:solidFill>
                <a:latin typeface="Trebuchet MS"/>
                <a:cs typeface="Trebuchet MS"/>
              </a:rPr>
              <a:t>a</a:t>
            </a:r>
            <a:r>
              <a:rPr lang="en-US" sz="2950" spc="-135" dirty="0">
                <a:solidFill>
                  <a:srgbClr val="1A1717"/>
                </a:solidFill>
                <a:latin typeface="Trebuchet MS"/>
                <a:cs typeface="Trebuchet MS"/>
              </a:rPr>
              <a:t>t</a:t>
            </a:r>
            <a:r>
              <a:rPr lang="en-US" sz="2950" spc="-110" dirty="0">
                <a:solidFill>
                  <a:srgbClr val="1A1717"/>
                </a:solidFill>
                <a:latin typeface="Trebuchet MS"/>
                <a:cs typeface="Trebuchet MS"/>
              </a:rPr>
              <a:t>i</a:t>
            </a:r>
            <a:r>
              <a:rPr lang="en-US" sz="2950" spc="-40" dirty="0">
                <a:solidFill>
                  <a:srgbClr val="1A1717"/>
                </a:solidFill>
                <a:latin typeface="Trebuchet MS"/>
                <a:cs typeface="Trebuchet MS"/>
              </a:rPr>
              <a:t>e</a:t>
            </a:r>
            <a:r>
              <a:rPr lang="en-US" sz="2950" spc="110" dirty="0">
                <a:solidFill>
                  <a:srgbClr val="1A1717"/>
                </a:solidFill>
                <a:latin typeface="Trebuchet MS"/>
                <a:cs typeface="Trebuchet MS"/>
              </a:rPr>
              <a:t>n</a:t>
            </a:r>
            <a:r>
              <a:rPr lang="en-US" sz="2950" spc="-135" dirty="0">
                <a:solidFill>
                  <a:srgbClr val="1A1717"/>
                </a:solidFill>
                <a:latin typeface="Trebuchet MS"/>
                <a:cs typeface="Trebuchet MS"/>
              </a:rPr>
              <a:t>t</a:t>
            </a:r>
            <a:r>
              <a:rPr lang="en-US" sz="2950" spc="-225" dirty="0">
                <a:solidFill>
                  <a:srgbClr val="1A1717"/>
                </a:solidFill>
                <a:latin typeface="Trebuchet MS"/>
                <a:cs typeface="Trebuchet MS"/>
              </a:rPr>
              <a:t> </a:t>
            </a:r>
            <a:r>
              <a:rPr lang="en-US" sz="2950" spc="-50" dirty="0">
                <a:solidFill>
                  <a:srgbClr val="1A1717"/>
                </a:solidFill>
                <a:latin typeface="Trebuchet MS"/>
                <a:cs typeface="Trebuchet MS"/>
              </a:rPr>
              <a:t>e</a:t>
            </a:r>
            <a:r>
              <a:rPr lang="en-US" sz="2950" spc="-30" dirty="0">
                <a:solidFill>
                  <a:srgbClr val="1A1717"/>
                </a:solidFill>
                <a:latin typeface="Trebuchet MS"/>
                <a:cs typeface="Trebuchet MS"/>
              </a:rPr>
              <a:t>x</a:t>
            </a:r>
            <a:r>
              <a:rPr lang="en-US" sz="2950" spc="135" dirty="0">
                <a:solidFill>
                  <a:srgbClr val="1A1717"/>
                </a:solidFill>
                <a:latin typeface="Trebuchet MS"/>
                <a:cs typeface="Trebuchet MS"/>
              </a:rPr>
              <a:t>p</a:t>
            </a:r>
            <a:r>
              <a:rPr lang="en-US" sz="2950" spc="-40" dirty="0">
                <a:solidFill>
                  <a:srgbClr val="1A1717"/>
                </a:solidFill>
                <a:latin typeface="Trebuchet MS"/>
                <a:cs typeface="Trebuchet MS"/>
              </a:rPr>
              <a:t>e</a:t>
            </a:r>
            <a:r>
              <a:rPr lang="en-US" sz="2950" spc="-114" dirty="0">
                <a:solidFill>
                  <a:srgbClr val="1A1717"/>
                </a:solidFill>
                <a:latin typeface="Trebuchet MS"/>
                <a:cs typeface="Trebuchet MS"/>
              </a:rPr>
              <a:t>r</a:t>
            </a:r>
            <a:r>
              <a:rPr lang="en-US" sz="2950" spc="-110" dirty="0">
                <a:solidFill>
                  <a:srgbClr val="1A1717"/>
                </a:solidFill>
                <a:latin typeface="Trebuchet MS"/>
                <a:cs typeface="Trebuchet MS"/>
              </a:rPr>
              <a:t>i</a:t>
            </a:r>
            <a:r>
              <a:rPr lang="en-US" sz="2950" spc="-40" dirty="0">
                <a:solidFill>
                  <a:srgbClr val="1A1717"/>
                </a:solidFill>
                <a:latin typeface="Trebuchet MS"/>
                <a:cs typeface="Trebuchet MS"/>
              </a:rPr>
              <a:t>e</a:t>
            </a:r>
            <a:r>
              <a:rPr lang="en-US" sz="2950" spc="125" dirty="0">
                <a:solidFill>
                  <a:srgbClr val="1A1717"/>
                </a:solidFill>
                <a:latin typeface="Trebuchet MS"/>
                <a:cs typeface="Trebuchet MS"/>
              </a:rPr>
              <a:t>n</a:t>
            </a:r>
            <a:r>
              <a:rPr lang="en-US" sz="2950" spc="-80" dirty="0">
                <a:solidFill>
                  <a:srgbClr val="1A1717"/>
                </a:solidFill>
                <a:latin typeface="Trebuchet MS"/>
                <a:cs typeface="Trebuchet MS"/>
              </a:rPr>
              <a:t>c</a:t>
            </a:r>
            <a:r>
              <a:rPr lang="en-US" sz="2950" spc="-30" dirty="0">
                <a:solidFill>
                  <a:srgbClr val="1A1717"/>
                </a:solidFill>
                <a:latin typeface="Trebuchet MS"/>
                <a:cs typeface="Trebuchet MS"/>
              </a:rPr>
              <a:t>e  </a:t>
            </a:r>
            <a:r>
              <a:rPr lang="en-US" sz="2950" spc="-25" dirty="0">
                <a:solidFill>
                  <a:srgbClr val="1A1717"/>
                </a:solidFill>
                <a:latin typeface="Trebuchet MS"/>
                <a:cs typeface="Trebuchet MS"/>
              </a:rPr>
              <a:t>R</a:t>
            </a:r>
            <a:r>
              <a:rPr lang="en-US" sz="2950" spc="-40" dirty="0">
                <a:solidFill>
                  <a:srgbClr val="1A1717"/>
                </a:solidFill>
                <a:latin typeface="Trebuchet MS"/>
                <a:cs typeface="Trebuchet MS"/>
              </a:rPr>
              <a:t>e</a:t>
            </a:r>
            <a:r>
              <a:rPr lang="en-US" sz="2950" spc="-135" dirty="0">
                <a:solidFill>
                  <a:srgbClr val="1A1717"/>
                </a:solidFill>
                <a:latin typeface="Trebuchet MS"/>
                <a:cs typeface="Trebuchet MS"/>
              </a:rPr>
              <a:t>t</a:t>
            </a:r>
            <a:r>
              <a:rPr lang="en-US" sz="2950" spc="-40" dirty="0">
                <a:solidFill>
                  <a:srgbClr val="1A1717"/>
                </a:solidFill>
                <a:latin typeface="Trebuchet MS"/>
                <a:cs typeface="Trebuchet MS"/>
              </a:rPr>
              <a:t>a</a:t>
            </a:r>
            <a:r>
              <a:rPr lang="en-US" sz="2950" spc="-110" dirty="0">
                <a:solidFill>
                  <a:srgbClr val="1A1717"/>
                </a:solidFill>
                <a:latin typeface="Trebuchet MS"/>
                <a:cs typeface="Trebuchet MS"/>
              </a:rPr>
              <a:t>i</a:t>
            </a:r>
            <a:r>
              <a:rPr lang="en-US" sz="2950" spc="125" dirty="0">
                <a:solidFill>
                  <a:srgbClr val="1A1717"/>
                </a:solidFill>
                <a:latin typeface="Trebuchet MS"/>
                <a:cs typeface="Trebuchet MS"/>
              </a:rPr>
              <a:t>n</a:t>
            </a:r>
            <a:r>
              <a:rPr lang="en-US" sz="2950" spc="-225" dirty="0">
                <a:solidFill>
                  <a:srgbClr val="1A1717"/>
                </a:solidFill>
                <a:latin typeface="Trebuchet MS"/>
                <a:cs typeface="Trebuchet MS"/>
              </a:rPr>
              <a:t> </a:t>
            </a:r>
            <a:r>
              <a:rPr lang="en-US" sz="2950" spc="-50" dirty="0">
                <a:solidFill>
                  <a:srgbClr val="1A1717"/>
                </a:solidFill>
                <a:latin typeface="Trebuchet MS"/>
                <a:cs typeface="Trebuchet MS"/>
              </a:rPr>
              <a:t>e</a:t>
            </a:r>
            <a:r>
              <a:rPr lang="en-US" sz="2950" spc="-30" dirty="0">
                <a:solidFill>
                  <a:srgbClr val="1A1717"/>
                </a:solidFill>
                <a:latin typeface="Trebuchet MS"/>
                <a:cs typeface="Trebuchet MS"/>
              </a:rPr>
              <a:t>x</a:t>
            </a:r>
            <a:r>
              <a:rPr lang="en-US" sz="2950" spc="-110" dirty="0">
                <a:solidFill>
                  <a:srgbClr val="1A1717"/>
                </a:solidFill>
                <a:latin typeface="Trebuchet MS"/>
                <a:cs typeface="Trebuchet MS"/>
              </a:rPr>
              <a:t>i</a:t>
            </a:r>
            <a:r>
              <a:rPr lang="en-US" sz="2950" spc="45" dirty="0">
                <a:solidFill>
                  <a:srgbClr val="1A1717"/>
                </a:solidFill>
                <a:latin typeface="Trebuchet MS"/>
                <a:cs typeface="Trebuchet MS"/>
              </a:rPr>
              <a:t>s</a:t>
            </a:r>
            <a:r>
              <a:rPr lang="en-US" sz="2950" spc="-135" dirty="0">
                <a:solidFill>
                  <a:srgbClr val="1A1717"/>
                </a:solidFill>
                <a:latin typeface="Trebuchet MS"/>
                <a:cs typeface="Trebuchet MS"/>
              </a:rPr>
              <a:t>t</a:t>
            </a:r>
            <a:r>
              <a:rPr lang="en-US" sz="2950" spc="-110" dirty="0">
                <a:solidFill>
                  <a:srgbClr val="1A1717"/>
                </a:solidFill>
                <a:latin typeface="Trebuchet MS"/>
                <a:cs typeface="Trebuchet MS"/>
              </a:rPr>
              <a:t>i</a:t>
            </a:r>
            <a:r>
              <a:rPr lang="en-US" sz="2950" spc="125" dirty="0">
                <a:solidFill>
                  <a:srgbClr val="1A1717"/>
                </a:solidFill>
                <a:latin typeface="Trebuchet MS"/>
                <a:cs typeface="Trebuchet MS"/>
              </a:rPr>
              <a:t>n</a:t>
            </a:r>
            <a:r>
              <a:rPr lang="en-US" sz="2950" spc="270" dirty="0">
                <a:solidFill>
                  <a:srgbClr val="1A1717"/>
                </a:solidFill>
                <a:latin typeface="Trebuchet MS"/>
                <a:cs typeface="Trebuchet MS"/>
              </a:rPr>
              <a:t>g</a:t>
            </a:r>
            <a:r>
              <a:rPr lang="en-US" sz="2950" spc="-225" dirty="0">
                <a:solidFill>
                  <a:srgbClr val="1A1717"/>
                </a:solidFill>
                <a:latin typeface="Trebuchet MS"/>
                <a:cs typeface="Trebuchet MS"/>
              </a:rPr>
              <a:t> </a:t>
            </a:r>
            <a:r>
              <a:rPr lang="en-US" sz="2950" spc="135" dirty="0">
                <a:solidFill>
                  <a:srgbClr val="1A1717"/>
                </a:solidFill>
                <a:latin typeface="Trebuchet MS"/>
                <a:cs typeface="Trebuchet MS"/>
              </a:rPr>
              <a:t>p</a:t>
            </a:r>
            <a:r>
              <a:rPr lang="en-US" sz="2950" spc="-55" dirty="0">
                <a:solidFill>
                  <a:srgbClr val="1A1717"/>
                </a:solidFill>
                <a:latin typeface="Trebuchet MS"/>
                <a:cs typeface="Trebuchet MS"/>
              </a:rPr>
              <a:t>a</a:t>
            </a:r>
            <a:r>
              <a:rPr lang="en-US" sz="2950" spc="-135" dirty="0">
                <a:solidFill>
                  <a:srgbClr val="1A1717"/>
                </a:solidFill>
                <a:latin typeface="Trebuchet MS"/>
                <a:cs typeface="Trebuchet MS"/>
              </a:rPr>
              <a:t>t</a:t>
            </a:r>
            <a:r>
              <a:rPr lang="en-US" sz="2950" spc="-110" dirty="0">
                <a:solidFill>
                  <a:srgbClr val="1A1717"/>
                </a:solidFill>
                <a:latin typeface="Trebuchet MS"/>
                <a:cs typeface="Trebuchet MS"/>
              </a:rPr>
              <a:t>i</a:t>
            </a:r>
            <a:r>
              <a:rPr lang="en-US" sz="2950" spc="-40" dirty="0">
                <a:solidFill>
                  <a:srgbClr val="1A1717"/>
                </a:solidFill>
                <a:latin typeface="Trebuchet MS"/>
                <a:cs typeface="Trebuchet MS"/>
              </a:rPr>
              <a:t>e</a:t>
            </a:r>
            <a:r>
              <a:rPr lang="en-US" sz="2950" spc="110" dirty="0">
                <a:solidFill>
                  <a:srgbClr val="1A1717"/>
                </a:solidFill>
                <a:latin typeface="Trebuchet MS"/>
                <a:cs typeface="Trebuchet MS"/>
              </a:rPr>
              <a:t>n</a:t>
            </a:r>
            <a:r>
              <a:rPr lang="en-US" sz="2950" spc="-135" dirty="0">
                <a:solidFill>
                  <a:srgbClr val="1A1717"/>
                </a:solidFill>
                <a:latin typeface="Trebuchet MS"/>
                <a:cs typeface="Trebuchet MS"/>
              </a:rPr>
              <a:t>t</a:t>
            </a:r>
            <a:r>
              <a:rPr lang="en-US" sz="2950" spc="45" dirty="0">
                <a:solidFill>
                  <a:srgbClr val="1A1717"/>
                </a:solidFill>
                <a:latin typeface="Trebuchet MS"/>
                <a:cs typeface="Trebuchet MS"/>
              </a:rPr>
              <a:t>s</a:t>
            </a:r>
            <a:endParaRPr lang="en-US" sz="2950" dirty="0">
              <a:latin typeface="Trebuchet MS"/>
              <a:cs typeface="Trebuchet MS"/>
            </a:endParaRPr>
          </a:p>
          <a:p>
            <a:pPr marL="12700" marR="1891664">
              <a:lnSpc>
                <a:spcPct val="170000"/>
              </a:lnSpc>
            </a:pPr>
            <a:r>
              <a:rPr lang="en-US" sz="2950" spc="165" dirty="0">
                <a:solidFill>
                  <a:srgbClr val="1A1717"/>
                </a:solidFill>
                <a:latin typeface="Trebuchet MS"/>
                <a:cs typeface="Trebuchet MS"/>
              </a:rPr>
              <a:t>A</a:t>
            </a:r>
            <a:r>
              <a:rPr lang="en-US" sz="2950" spc="150" dirty="0">
                <a:solidFill>
                  <a:srgbClr val="1A1717"/>
                </a:solidFill>
                <a:latin typeface="Trebuchet MS"/>
                <a:cs typeface="Trebuchet MS"/>
              </a:rPr>
              <a:t>mp</a:t>
            </a:r>
            <a:r>
              <a:rPr lang="en-US" sz="2950" spc="-135" dirty="0">
                <a:solidFill>
                  <a:srgbClr val="1A1717"/>
                </a:solidFill>
                <a:latin typeface="Trebuchet MS"/>
                <a:cs typeface="Trebuchet MS"/>
              </a:rPr>
              <a:t>l</a:t>
            </a:r>
            <a:r>
              <a:rPr lang="en-US" sz="2950" spc="-110" dirty="0">
                <a:solidFill>
                  <a:srgbClr val="1A1717"/>
                </a:solidFill>
                <a:latin typeface="Trebuchet MS"/>
                <a:cs typeface="Trebuchet MS"/>
              </a:rPr>
              <a:t>i</a:t>
            </a:r>
            <a:r>
              <a:rPr lang="en-US" sz="2950" spc="-180" dirty="0">
                <a:solidFill>
                  <a:srgbClr val="1A1717"/>
                </a:solidFill>
                <a:latin typeface="Trebuchet MS"/>
                <a:cs typeface="Trebuchet MS"/>
              </a:rPr>
              <a:t>f</a:t>
            </a:r>
            <a:r>
              <a:rPr lang="en-US" sz="2950" spc="20" dirty="0">
                <a:solidFill>
                  <a:srgbClr val="1A1717"/>
                </a:solidFill>
                <a:latin typeface="Trebuchet MS"/>
                <a:cs typeface="Trebuchet MS"/>
              </a:rPr>
              <a:t>y</a:t>
            </a:r>
            <a:r>
              <a:rPr lang="en-US" sz="2950" spc="-225" dirty="0">
                <a:solidFill>
                  <a:srgbClr val="1A1717"/>
                </a:solidFill>
                <a:latin typeface="Trebuchet MS"/>
                <a:cs typeface="Trebuchet MS"/>
              </a:rPr>
              <a:t> </a:t>
            </a:r>
            <a:r>
              <a:rPr lang="en-US" sz="2950" spc="-135" dirty="0">
                <a:solidFill>
                  <a:srgbClr val="1A1717"/>
                </a:solidFill>
                <a:latin typeface="Trebuchet MS"/>
                <a:cs typeface="Trebuchet MS"/>
              </a:rPr>
              <a:t>t</a:t>
            </a:r>
            <a:r>
              <a:rPr lang="en-US" sz="2950" spc="125" dirty="0">
                <a:solidFill>
                  <a:srgbClr val="1A1717"/>
                </a:solidFill>
                <a:latin typeface="Trebuchet MS"/>
                <a:cs typeface="Trebuchet MS"/>
              </a:rPr>
              <a:t>h</a:t>
            </a:r>
            <a:r>
              <a:rPr lang="en-US" sz="2950" spc="-40" dirty="0">
                <a:solidFill>
                  <a:srgbClr val="1A1717"/>
                </a:solidFill>
                <a:latin typeface="Trebuchet MS"/>
                <a:cs typeface="Trebuchet MS"/>
              </a:rPr>
              <a:t>e</a:t>
            </a:r>
            <a:r>
              <a:rPr lang="en-US" sz="2950" spc="-225" dirty="0">
                <a:solidFill>
                  <a:srgbClr val="1A1717"/>
                </a:solidFill>
                <a:latin typeface="Trebuchet MS"/>
                <a:cs typeface="Trebuchet MS"/>
              </a:rPr>
              <a:t> </a:t>
            </a:r>
            <a:r>
              <a:rPr lang="en-US" sz="2950" spc="45" dirty="0">
                <a:solidFill>
                  <a:srgbClr val="1A1717"/>
                </a:solidFill>
                <a:latin typeface="Trebuchet MS"/>
                <a:cs typeface="Trebuchet MS"/>
              </a:rPr>
              <a:t>v</a:t>
            </a:r>
            <a:r>
              <a:rPr lang="en-US" sz="2950" spc="-40" dirty="0">
                <a:solidFill>
                  <a:srgbClr val="1A1717"/>
                </a:solidFill>
                <a:latin typeface="Trebuchet MS"/>
                <a:cs typeface="Trebuchet MS"/>
              </a:rPr>
              <a:t>a</a:t>
            </a:r>
            <a:r>
              <a:rPr lang="en-US" sz="2950" spc="-135" dirty="0">
                <a:solidFill>
                  <a:srgbClr val="1A1717"/>
                </a:solidFill>
                <a:latin typeface="Trebuchet MS"/>
                <a:cs typeface="Trebuchet MS"/>
              </a:rPr>
              <a:t>l</a:t>
            </a:r>
            <a:r>
              <a:rPr lang="en-US" sz="2950" spc="110" dirty="0">
                <a:solidFill>
                  <a:srgbClr val="1A1717"/>
                </a:solidFill>
                <a:latin typeface="Trebuchet MS"/>
                <a:cs typeface="Trebuchet MS"/>
              </a:rPr>
              <a:t>u</a:t>
            </a:r>
            <a:r>
              <a:rPr lang="en-US" sz="2950" spc="-40" dirty="0">
                <a:solidFill>
                  <a:srgbClr val="1A1717"/>
                </a:solidFill>
                <a:latin typeface="Trebuchet MS"/>
                <a:cs typeface="Trebuchet MS"/>
              </a:rPr>
              <a:t>e</a:t>
            </a:r>
            <a:r>
              <a:rPr lang="en-US" sz="2950" spc="-225" dirty="0">
                <a:solidFill>
                  <a:srgbClr val="1A1717"/>
                </a:solidFill>
                <a:latin typeface="Trebuchet MS"/>
                <a:cs typeface="Trebuchet MS"/>
              </a:rPr>
              <a:t> </a:t>
            </a:r>
            <a:r>
              <a:rPr lang="en-US" sz="2950" spc="-20" dirty="0">
                <a:solidFill>
                  <a:srgbClr val="1A1717"/>
                </a:solidFill>
                <a:latin typeface="Trebuchet MS"/>
                <a:cs typeface="Trebuchet MS"/>
              </a:rPr>
              <a:t>of</a:t>
            </a:r>
            <a:r>
              <a:rPr lang="en-US" sz="2950" spc="-225" dirty="0">
                <a:solidFill>
                  <a:srgbClr val="1A1717"/>
                </a:solidFill>
                <a:latin typeface="Trebuchet MS"/>
                <a:cs typeface="Trebuchet MS"/>
              </a:rPr>
              <a:t> </a:t>
            </a:r>
            <a:r>
              <a:rPr lang="en-US" sz="2950" spc="-50" dirty="0">
                <a:solidFill>
                  <a:srgbClr val="1A1717"/>
                </a:solidFill>
                <a:latin typeface="Trebuchet MS"/>
                <a:cs typeface="Trebuchet MS"/>
              </a:rPr>
              <a:t>e</a:t>
            </a:r>
            <a:r>
              <a:rPr lang="en-US" sz="2950" spc="-30" dirty="0">
                <a:solidFill>
                  <a:srgbClr val="1A1717"/>
                </a:solidFill>
                <a:latin typeface="Trebuchet MS"/>
                <a:cs typeface="Trebuchet MS"/>
              </a:rPr>
              <a:t>x</a:t>
            </a:r>
            <a:r>
              <a:rPr lang="en-US" sz="2950" spc="-110" dirty="0">
                <a:solidFill>
                  <a:srgbClr val="1A1717"/>
                </a:solidFill>
                <a:latin typeface="Trebuchet MS"/>
                <a:cs typeface="Trebuchet MS"/>
              </a:rPr>
              <a:t>i</a:t>
            </a:r>
            <a:r>
              <a:rPr lang="en-US" sz="2950" spc="45" dirty="0">
                <a:solidFill>
                  <a:srgbClr val="1A1717"/>
                </a:solidFill>
                <a:latin typeface="Trebuchet MS"/>
                <a:cs typeface="Trebuchet MS"/>
              </a:rPr>
              <a:t>s</a:t>
            </a:r>
            <a:r>
              <a:rPr lang="en-US" sz="2950" spc="-135" dirty="0">
                <a:solidFill>
                  <a:srgbClr val="1A1717"/>
                </a:solidFill>
                <a:latin typeface="Trebuchet MS"/>
                <a:cs typeface="Trebuchet MS"/>
              </a:rPr>
              <a:t>t</a:t>
            </a:r>
            <a:r>
              <a:rPr lang="en-US" sz="2950" spc="-110" dirty="0">
                <a:solidFill>
                  <a:srgbClr val="1A1717"/>
                </a:solidFill>
                <a:latin typeface="Trebuchet MS"/>
                <a:cs typeface="Trebuchet MS"/>
              </a:rPr>
              <a:t>i</a:t>
            </a:r>
            <a:r>
              <a:rPr lang="en-US" sz="2950" spc="125" dirty="0">
                <a:solidFill>
                  <a:srgbClr val="1A1717"/>
                </a:solidFill>
                <a:latin typeface="Trebuchet MS"/>
                <a:cs typeface="Trebuchet MS"/>
              </a:rPr>
              <a:t>n</a:t>
            </a:r>
            <a:r>
              <a:rPr lang="en-US" sz="2950" spc="270" dirty="0">
                <a:solidFill>
                  <a:srgbClr val="1A1717"/>
                </a:solidFill>
                <a:latin typeface="Trebuchet MS"/>
                <a:cs typeface="Trebuchet MS"/>
              </a:rPr>
              <a:t>g</a:t>
            </a:r>
            <a:r>
              <a:rPr lang="en-US" sz="2950" spc="-225" dirty="0">
                <a:solidFill>
                  <a:srgbClr val="1A1717"/>
                </a:solidFill>
                <a:latin typeface="Trebuchet MS"/>
                <a:cs typeface="Trebuchet MS"/>
              </a:rPr>
              <a:t> </a:t>
            </a:r>
            <a:r>
              <a:rPr lang="en-US" sz="2950" spc="-155" dirty="0">
                <a:solidFill>
                  <a:srgbClr val="1A1717"/>
                </a:solidFill>
                <a:latin typeface="Trebuchet MS"/>
                <a:cs typeface="Trebuchet MS"/>
              </a:rPr>
              <a:t>t</a:t>
            </a:r>
            <a:r>
              <a:rPr lang="en-US" sz="2950" spc="-40" dirty="0">
                <a:solidFill>
                  <a:srgbClr val="1A1717"/>
                </a:solidFill>
                <a:latin typeface="Trebuchet MS"/>
                <a:cs typeface="Trebuchet MS"/>
              </a:rPr>
              <a:t>e</a:t>
            </a:r>
            <a:r>
              <a:rPr lang="en-US" sz="2950" spc="-60" dirty="0">
                <a:solidFill>
                  <a:srgbClr val="1A1717"/>
                </a:solidFill>
                <a:latin typeface="Trebuchet MS"/>
                <a:cs typeface="Trebuchet MS"/>
              </a:rPr>
              <a:t>c</a:t>
            </a:r>
            <a:r>
              <a:rPr lang="en-US" sz="2950" spc="125" dirty="0">
                <a:solidFill>
                  <a:srgbClr val="1A1717"/>
                </a:solidFill>
                <a:latin typeface="Trebuchet MS"/>
                <a:cs typeface="Trebuchet MS"/>
              </a:rPr>
              <a:t>hn</a:t>
            </a:r>
            <a:r>
              <a:rPr lang="en-US" sz="2950" dirty="0">
                <a:solidFill>
                  <a:srgbClr val="1A1717"/>
                </a:solidFill>
                <a:latin typeface="Trebuchet MS"/>
                <a:cs typeface="Trebuchet MS"/>
              </a:rPr>
              <a:t>ol</a:t>
            </a:r>
            <a:r>
              <a:rPr lang="en-US" sz="2950" spc="200" dirty="0">
                <a:solidFill>
                  <a:srgbClr val="1A1717"/>
                </a:solidFill>
                <a:latin typeface="Trebuchet MS"/>
                <a:cs typeface="Trebuchet MS"/>
              </a:rPr>
              <a:t>og</a:t>
            </a:r>
            <a:r>
              <a:rPr lang="en-US" sz="2950" spc="20" dirty="0">
                <a:solidFill>
                  <a:srgbClr val="1A1717"/>
                </a:solidFill>
                <a:latin typeface="Trebuchet MS"/>
                <a:cs typeface="Trebuchet MS"/>
              </a:rPr>
              <a:t>y</a:t>
            </a:r>
            <a:r>
              <a:rPr lang="en-US" sz="2950" spc="-225" dirty="0">
                <a:solidFill>
                  <a:srgbClr val="1A1717"/>
                </a:solidFill>
                <a:latin typeface="Trebuchet MS"/>
                <a:cs typeface="Trebuchet MS"/>
              </a:rPr>
              <a:t> </a:t>
            </a:r>
            <a:r>
              <a:rPr lang="en-US" sz="2950" spc="-110" dirty="0">
                <a:solidFill>
                  <a:srgbClr val="1A1717"/>
                </a:solidFill>
                <a:latin typeface="Trebuchet MS"/>
                <a:cs typeface="Trebuchet MS"/>
              </a:rPr>
              <a:t>i</a:t>
            </a:r>
            <a:r>
              <a:rPr lang="en-US" sz="2950" spc="80" dirty="0">
                <a:solidFill>
                  <a:srgbClr val="1A1717"/>
                </a:solidFill>
                <a:latin typeface="Trebuchet MS"/>
                <a:cs typeface="Trebuchet MS"/>
              </a:rPr>
              <a:t>n</a:t>
            </a:r>
            <a:r>
              <a:rPr lang="en-US" sz="2950" spc="25" dirty="0">
                <a:solidFill>
                  <a:srgbClr val="1A1717"/>
                </a:solidFill>
                <a:latin typeface="Trebuchet MS"/>
                <a:cs typeface="Trebuchet MS"/>
              </a:rPr>
              <a:t>v</a:t>
            </a:r>
            <a:r>
              <a:rPr lang="en-US" sz="2950" spc="-40" dirty="0">
                <a:solidFill>
                  <a:srgbClr val="1A1717"/>
                </a:solidFill>
                <a:latin typeface="Trebuchet MS"/>
                <a:cs typeface="Trebuchet MS"/>
              </a:rPr>
              <a:t>e</a:t>
            </a:r>
            <a:r>
              <a:rPr lang="en-US" sz="2950" spc="45" dirty="0">
                <a:solidFill>
                  <a:srgbClr val="1A1717"/>
                </a:solidFill>
                <a:latin typeface="Trebuchet MS"/>
                <a:cs typeface="Trebuchet MS"/>
              </a:rPr>
              <a:t>s</a:t>
            </a:r>
            <a:r>
              <a:rPr lang="en-US" sz="2950" spc="-135" dirty="0">
                <a:solidFill>
                  <a:srgbClr val="1A1717"/>
                </a:solidFill>
                <a:latin typeface="Trebuchet MS"/>
                <a:cs typeface="Trebuchet MS"/>
              </a:rPr>
              <a:t>t</a:t>
            </a:r>
            <a:r>
              <a:rPr lang="en-US" sz="2950" spc="160" dirty="0">
                <a:solidFill>
                  <a:srgbClr val="1A1717"/>
                </a:solidFill>
                <a:latin typeface="Trebuchet MS"/>
                <a:cs typeface="Trebuchet MS"/>
              </a:rPr>
              <a:t>m</a:t>
            </a:r>
            <a:r>
              <a:rPr lang="en-US" sz="2950" spc="-40" dirty="0">
                <a:solidFill>
                  <a:srgbClr val="1A1717"/>
                </a:solidFill>
                <a:latin typeface="Trebuchet MS"/>
                <a:cs typeface="Trebuchet MS"/>
              </a:rPr>
              <a:t>e</a:t>
            </a:r>
            <a:r>
              <a:rPr lang="en-US" sz="2950" spc="110" dirty="0">
                <a:solidFill>
                  <a:srgbClr val="1A1717"/>
                </a:solidFill>
                <a:latin typeface="Trebuchet MS"/>
                <a:cs typeface="Trebuchet MS"/>
              </a:rPr>
              <a:t>n</a:t>
            </a:r>
            <a:r>
              <a:rPr lang="en-US" sz="2950" spc="-135" dirty="0">
                <a:solidFill>
                  <a:srgbClr val="1A1717"/>
                </a:solidFill>
                <a:latin typeface="Trebuchet MS"/>
                <a:cs typeface="Trebuchet MS"/>
              </a:rPr>
              <a:t>t</a:t>
            </a:r>
            <a:r>
              <a:rPr lang="en-US" sz="2950" spc="35" dirty="0">
                <a:solidFill>
                  <a:srgbClr val="1A1717"/>
                </a:solidFill>
                <a:latin typeface="Trebuchet MS"/>
                <a:cs typeface="Trebuchet MS"/>
              </a:rPr>
              <a:t>s  </a:t>
            </a:r>
            <a:r>
              <a:rPr lang="en-US" sz="2950" spc="-60" dirty="0">
                <a:solidFill>
                  <a:srgbClr val="1A1717"/>
                </a:solidFill>
                <a:latin typeface="Trebuchet MS"/>
                <a:cs typeface="Trebuchet MS"/>
              </a:rPr>
              <a:t>L</a:t>
            </a:r>
            <a:r>
              <a:rPr lang="en-US" sz="2950" spc="-40" dirty="0">
                <a:solidFill>
                  <a:srgbClr val="1A1717"/>
                </a:solidFill>
                <a:latin typeface="Trebuchet MS"/>
                <a:cs typeface="Trebuchet MS"/>
              </a:rPr>
              <a:t>e</a:t>
            </a:r>
            <a:r>
              <a:rPr lang="en-US" sz="2950" spc="45" dirty="0">
                <a:solidFill>
                  <a:srgbClr val="1A1717"/>
                </a:solidFill>
                <a:latin typeface="Trebuchet MS"/>
                <a:cs typeface="Trebuchet MS"/>
              </a:rPr>
              <a:t>ss</a:t>
            </a:r>
            <a:r>
              <a:rPr lang="en-US" sz="2950" spc="-225" dirty="0">
                <a:solidFill>
                  <a:srgbClr val="1A1717"/>
                </a:solidFill>
                <a:latin typeface="Trebuchet MS"/>
                <a:cs typeface="Trebuchet MS"/>
              </a:rPr>
              <a:t> </a:t>
            </a:r>
            <a:r>
              <a:rPr lang="en-US" sz="2950" spc="135" dirty="0">
                <a:solidFill>
                  <a:srgbClr val="1A1717"/>
                </a:solidFill>
                <a:latin typeface="Trebuchet MS"/>
                <a:cs typeface="Trebuchet MS"/>
              </a:rPr>
              <a:t>b</a:t>
            </a:r>
            <a:r>
              <a:rPr lang="en-US" sz="2950" spc="110" dirty="0">
                <a:solidFill>
                  <a:srgbClr val="1A1717"/>
                </a:solidFill>
                <a:latin typeface="Trebuchet MS"/>
                <a:cs typeface="Trebuchet MS"/>
              </a:rPr>
              <a:t>u</a:t>
            </a:r>
            <a:r>
              <a:rPr lang="en-US" sz="2950" spc="45" dirty="0">
                <a:solidFill>
                  <a:srgbClr val="1A1717"/>
                </a:solidFill>
                <a:latin typeface="Trebuchet MS"/>
                <a:cs typeface="Trebuchet MS"/>
              </a:rPr>
              <a:t>s</a:t>
            </a:r>
            <a:r>
              <a:rPr lang="en-US" sz="2950" spc="20" dirty="0">
                <a:solidFill>
                  <a:srgbClr val="1A1717"/>
                </a:solidFill>
                <a:latin typeface="Trebuchet MS"/>
                <a:cs typeface="Trebuchet MS"/>
              </a:rPr>
              <a:t>y</a:t>
            </a:r>
            <a:r>
              <a:rPr lang="en-US" sz="2950" spc="-225" dirty="0">
                <a:solidFill>
                  <a:srgbClr val="1A1717"/>
                </a:solidFill>
                <a:latin typeface="Trebuchet MS"/>
                <a:cs typeface="Trebuchet MS"/>
              </a:rPr>
              <a:t> </a:t>
            </a:r>
            <a:r>
              <a:rPr lang="en-US" sz="2950" spc="75" dirty="0">
                <a:solidFill>
                  <a:srgbClr val="1A1717"/>
                </a:solidFill>
                <a:latin typeface="Trebuchet MS"/>
                <a:cs typeface="Trebuchet MS"/>
              </a:rPr>
              <a:t>w</a:t>
            </a:r>
            <a:r>
              <a:rPr lang="en-US" sz="2950" spc="5" dirty="0">
                <a:solidFill>
                  <a:srgbClr val="1A1717"/>
                </a:solidFill>
                <a:latin typeface="Trebuchet MS"/>
                <a:cs typeface="Trebuchet MS"/>
              </a:rPr>
              <a:t>o</a:t>
            </a:r>
            <a:r>
              <a:rPr lang="en-US" sz="2950" spc="15" dirty="0">
                <a:solidFill>
                  <a:srgbClr val="1A1717"/>
                </a:solidFill>
                <a:latin typeface="Trebuchet MS"/>
                <a:cs typeface="Trebuchet MS"/>
              </a:rPr>
              <a:t>r</a:t>
            </a:r>
            <a:r>
              <a:rPr lang="en-US" sz="2950" spc="20" dirty="0">
                <a:solidFill>
                  <a:srgbClr val="1A1717"/>
                </a:solidFill>
                <a:latin typeface="Trebuchet MS"/>
                <a:cs typeface="Trebuchet MS"/>
              </a:rPr>
              <a:t>k</a:t>
            </a:r>
            <a:r>
              <a:rPr lang="en-US" sz="2950" spc="-434" dirty="0">
                <a:solidFill>
                  <a:srgbClr val="1A1717"/>
                </a:solidFill>
                <a:latin typeface="Trebuchet MS"/>
                <a:cs typeface="Trebuchet MS"/>
              </a:rPr>
              <a:t>,</a:t>
            </a:r>
            <a:r>
              <a:rPr lang="en-US" sz="2950" spc="-225" dirty="0">
                <a:solidFill>
                  <a:srgbClr val="1A1717"/>
                </a:solidFill>
                <a:latin typeface="Trebuchet MS"/>
                <a:cs typeface="Trebuchet MS"/>
              </a:rPr>
              <a:t> </a:t>
            </a:r>
            <a:r>
              <a:rPr lang="en-US" sz="2950" spc="65" dirty="0">
                <a:solidFill>
                  <a:srgbClr val="1A1717"/>
                </a:solidFill>
                <a:latin typeface="Trebuchet MS"/>
                <a:cs typeface="Trebuchet MS"/>
              </a:rPr>
              <a:t>mo</a:t>
            </a:r>
            <a:r>
              <a:rPr lang="en-US" sz="2950" dirty="0">
                <a:solidFill>
                  <a:srgbClr val="1A1717"/>
                </a:solidFill>
                <a:latin typeface="Trebuchet MS"/>
                <a:cs typeface="Trebuchet MS"/>
              </a:rPr>
              <a:t>r</a:t>
            </a:r>
            <a:r>
              <a:rPr lang="en-US" sz="2950" spc="-40" dirty="0">
                <a:solidFill>
                  <a:srgbClr val="1A1717"/>
                </a:solidFill>
                <a:latin typeface="Trebuchet MS"/>
                <a:cs typeface="Trebuchet MS"/>
              </a:rPr>
              <a:t>e</a:t>
            </a:r>
            <a:r>
              <a:rPr lang="en-US" sz="2950" spc="-225" dirty="0">
                <a:solidFill>
                  <a:srgbClr val="1A1717"/>
                </a:solidFill>
                <a:latin typeface="Trebuchet MS"/>
                <a:cs typeface="Trebuchet MS"/>
              </a:rPr>
              <a:t> </a:t>
            </a:r>
            <a:r>
              <a:rPr lang="en-US" sz="2950" spc="-135" dirty="0">
                <a:solidFill>
                  <a:srgbClr val="1A1717"/>
                </a:solidFill>
                <a:latin typeface="Trebuchet MS"/>
                <a:cs typeface="Trebuchet MS"/>
              </a:rPr>
              <a:t>t</a:t>
            </a:r>
            <a:r>
              <a:rPr lang="en-US" sz="2950" spc="-110" dirty="0">
                <a:solidFill>
                  <a:srgbClr val="1A1717"/>
                </a:solidFill>
                <a:latin typeface="Trebuchet MS"/>
                <a:cs typeface="Trebuchet MS"/>
              </a:rPr>
              <a:t>i</a:t>
            </a:r>
            <a:r>
              <a:rPr lang="en-US" sz="2950" spc="160" dirty="0">
                <a:solidFill>
                  <a:srgbClr val="1A1717"/>
                </a:solidFill>
                <a:latin typeface="Trebuchet MS"/>
                <a:cs typeface="Trebuchet MS"/>
              </a:rPr>
              <a:t>m</a:t>
            </a:r>
            <a:r>
              <a:rPr lang="en-US" sz="2950" spc="-40" dirty="0">
                <a:solidFill>
                  <a:srgbClr val="1A1717"/>
                </a:solidFill>
                <a:latin typeface="Trebuchet MS"/>
                <a:cs typeface="Trebuchet MS"/>
              </a:rPr>
              <a:t>e</a:t>
            </a:r>
            <a:r>
              <a:rPr lang="en-US" sz="2950" spc="-225" dirty="0">
                <a:solidFill>
                  <a:srgbClr val="1A1717"/>
                </a:solidFill>
                <a:latin typeface="Trebuchet MS"/>
                <a:cs typeface="Trebuchet MS"/>
              </a:rPr>
              <a:t> </a:t>
            </a:r>
            <a:r>
              <a:rPr lang="en-US" sz="2950" spc="-155" dirty="0">
                <a:solidFill>
                  <a:srgbClr val="1A1717"/>
                </a:solidFill>
                <a:latin typeface="Trebuchet MS"/>
                <a:cs typeface="Trebuchet MS"/>
              </a:rPr>
              <a:t>t</a:t>
            </a:r>
            <a:r>
              <a:rPr lang="en-US" sz="2950" spc="135" dirty="0">
                <a:solidFill>
                  <a:srgbClr val="1A1717"/>
                </a:solidFill>
                <a:latin typeface="Trebuchet MS"/>
                <a:cs typeface="Trebuchet MS"/>
              </a:rPr>
              <a:t>o</a:t>
            </a:r>
            <a:r>
              <a:rPr lang="en-US" sz="2950" spc="-225" dirty="0">
                <a:solidFill>
                  <a:srgbClr val="1A1717"/>
                </a:solidFill>
                <a:latin typeface="Trebuchet MS"/>
                <a:cs typeface="Trebuchet MS"/>
              </a:rPr>
              <a:t> f</a:t>
            </a:r>
            <a:r>
              <a:rPr lang="en-US" sz="2950" spc="40" dirty="0">
                <a:solidFill>
                  <a:srgbClr val="1A1717"/>
                </a:solidFill>
                <a:latin typeface="Trebuchet MS"/>
                <a:cs typeface="Trebuchet MS"/>
              </a:rPr>
              <a:t>oc</a:t>
            </a:r>
            <a:r>
              <a:rPr lang="en-US" sz="2950" spc="110" dirty="0">
                <a:solidFill>
                  <a:srgbClr val="1A1717"/>
                </a:solidFill>
                <a:latin typeface="Trebuchet MS"/>
                <a:cs typeface="Trebuchet MS"/>
              </a:rPr>
              <a:t>u</a:t>
            </a:r>
            <a:r>
              <a:rPr lang="en-US" sz="2950" spc="45" dirty="0">
                <a:solidFill>
                  <a:srgbClr val="1A1717"/>
                </a:solidFill>
                <a:latin typeface="Trebuchet MS"/>
                <a:cs typeface="Trebuchet MS"/>
              </a:rPr>
              <a:t>s</a:t>
            </a:r>
            <a:r>
              <a:rPr lang="en-US" sz="2950" spc="-225" dirty="0">
                <a:solidFill>
                  <a:srgbClr val="1A1717"/>
                </a:solidFill>
                <a:latin typeface="Trebuchet MS"/>
                <a:cs typeface="Trebuchet MS"/>
              </a:rPr>
              <a:t> </a:t>
            </a:r>
            <a:r>
              <a:rPr lang="en-US" sz="2950" spc="130" dirty="0">
                <a:solidFill>
                  <a:srgbClr val="1A1717"/>
                </a:solidFill>
                <a:latin typeface="Trebuchet MS"/>
                <a:cs typeface="Trebuchet MS"/>
              </a:rPr>
              <a:t>on</a:t>
            </a:r>
            <a:r>
              <a:rPr lang="en-US" sz="2950" spc="-225" dirty="0">
                <a:solidFill>
                  <a:srgbClr val="1A1717"/>
                </a:solidFill>
                <a:latin typeface="Trebuchet MS"/>
                <a:cs typeface="Trebuchet MS"/>
              </a:rPr>
              <a:t> </a:t>
            </a:r>
            <a:r>
              <a:rPr lang="en-US" sz="2950" spc="135" dirty="0">
                <a:solidFill>
                  <a:srgbClr val="1A1717"/>
                </a:solidFill>
                <a:latin typeface="Trebuchet MS"/>
                <a:cs typeface="Trebuchet MS"/>
              </a:rPr>
              <a:t>p</a:t>
            </a:r>
            <a:r>
              <a:rPr lang="en-US" sz="2950" spc="-55" dirty="0">
                <a:solidFill>
                  <a:srgbClr val="1A1717"/>
                </a:solidFill>
                <a:latin typeface="Trebuchet MS"/>
                <a:cs typeface="Trebuchet MS"/>
              </a:rPr>
              <a:t>a</a:t>
            </a:r>
            <a:r>
              <a:rPr lang="en-US" sz="2950" spc="-135" dirty="0">
                <a:solidFill>
                  <a:srgbClr val="1A1717"/>
                </a:solidFill>
                <a:latin typeface="Trebuchet MS"/>
                <a:cs typeface="Trebuchet MS"/>
              </a:rPr>
              <a:t>t</a:t>
            </a:r>
            <a:r>
              <a:rPr lang="en-US" sz="2950" spc="-110" dirty="0">
                <a:solidFill>
                  <a:srgbClr val="1A1717"/>
                </a:solidFill>
                <a:latin typeface="Trebuchet MS"/>
                <a:cs typeface="Trebuchet MS"/>
              </a:rPr>
              <a:t>i</a:t>
            </a:r>
            <a:r>
              <a:rPr lang="en-US" sz="2950" spc="-40" dirty="0">
                <a:solidFill>
                  <a:srgbClr val="1A1717"/>
                </a:solidFill>
                <a:latin typeface="Trebuchet MS"/>
                <a:cs typeface="Trebuchet MS"/>
              </a:rPr>
              <a:t>e</a:t>
            </a:r>
            <a:r>
              <a:rPr lang="en-US" sz="2950" spc="110" dirty="0">
                <a:solidFill>
                  <a:srgbClr val="1A1717"/>
                </a:solidFill>
                <a:latin typeface="Trebuchet MS"/>
                <a:cs typeface="Trebuchet MS"/>
              </a:rPr>
              <a:t>n</a:t>
            </a:r>
            <a:r>
              <a:rPr lang="en-US" sz="2950" spc="-135" dirty="0">
                <a:solidFill>
                  <a:srgbClr val="1A1717"/>
                </a:solidFill>
                <a:latin typeface="Trebuchet MS"/>
                <a:cs typeface="Trebuchet MS"/>
              </a:rPr>
              <a:t>t</a:t>
            </a:r>
            <a:r>
              <a:rPr lang="en-US" sz="2950" spc="45" dirty="0">
                <a:solidFill>
                  <a:srgbClr val="1A1717"/>
                </a:solidFill>
                <a:latin typeface="Trebuchet MS"/>
                <a:cs typeface="Trebuchet MS"/>
              </a:rPr>
              <a:t>s</a:t>
            </a:r>
            <a:endParaRPr lang="en-US" sz="2950" dirty="0">
              <a:latin typeface="Trebuchet MS"/>
              <a:cs typeface="Trebuchet MS"/>
            </a:endParaRPr>
          </a:p>
          <a:p>
            <a:pPr marL="12700">
              <a:lnSpc>
                <a:spcPct val="100000"/>
              </a:lnSpc>
              <a:spcBef>
                <a:spcPts val="2480"/>
              </a:spcBef>
            </a:pPr>
            <a:r>
              <a:rPr lang="en-US" sz="2950" spc="-60" dirty="0">
                <a:solidFill>
                  <a:srgbClr val="1A1717"/>
                </a:solidFill>
                <a:latin typeface="Trebuchet MS"/>
                <a:cs typeface="Trebuchet MS"/>
              </a:rPr>
              <a:t>Protect</a:t>
            </a:r>
            <a:r>
              <a:rPr lang="en-US" sz="2950" spc="-220" dirty="0">
                <a:solidFill>
                  <a:srgbClr val="1A1717"/>
                </a:solidFill>
                <a:latin typeface="Trebuchet MS"/>
                <a:cs typeface="Trebuchet MS"/>
              </a:rPr>
              <a:t> </a:t>
            </a:r>
            <a:r>
              <a:rPr lang="en-US" sz="2950" spc="-25" dirty="0">
                <a:solidFill>
                  <a:srgbClr val="1A1717"/>
                </a:solidFill>
                <a:latin typeface="Trebuchet MS"/>
                <a:cs typeface="Trebuchet MS"/>
              </a:rPr>
              <a:t>patients</a:t>
            </a:r>
            <a:r>
              <a:rPr lang="en-US" sz="2950" spc="-215" dirty="0">
                <a:solidFill>
                  <a:srgbClr val="1A1717"/>
                </a:solidFill>
                <a:latin typeface="Trebuchet MS"/>
                <a:cs typeface="Trebuchet MS"/>
              </a:rPr>
              <a:t> </a:t>
            </a:r>
            <a:r>
              <a:rPr lang="en-US" sz="2950" spc="70" dirty="0">
                <a:solidFill>
                  <a:srgbClr val="1A1717"/>
                </a:solidFill>
                <a:latin typeface="Trebuchet MS"/>
                <a:cs typeface="Trebuchet MS"/>
              </a:rPr>
              <a:t>and</a:t>
            </a:r>
            <a:r>
              <a:rPr lang="en-US" sz="2950" spc="-220" dirty="0">
                <a:solidFill>
                  <a:srgbClr val="1A1717"/>
                </a:solidFill>
                <a:latin typeface="Trebuchet MS"/>
                <a:cs typeface="Trebuchet MS"/>
              </a:rPr>
              <a:t> </a:t>
            </a:r>
            <a:r>
              <a:rPr lang="en-US" sz="2950" spc="-70" dirty="0">
                <a:solidFill>
                  <a:srgbClr val="1A1717"/>
                </a:solidFill>
                <a:latin typeface="Trebuchet MS"/>
                <a:cs typeface="Trebuchet MS"/>
              </a:rPr>
              <a:t>staﬀ</a:t>
            </a:r>
            <a:r>
              <a:rPr lang="en-US" sz="2950" spc="-215" dirty="0">
                <a:solidFill>
                  <a:srgbClr val="1A1717"/>
                </a:solidFill>
                <a:latin typeface="Trebuchet MS"/>
                <a:cs typeface="Trebuchet MS"/>
              </a:rPr>
              <a:t> </a:t>
            </a:r>
            <a:r>
              <a:rPr lang="en-US" sz="2950" spc="-5" dirty="0">
                <a:solidFill>
                  <a:srgbClr val="1A1717"/>
                </a:solidFill>
                <a:latin typeface="Trebuchet MS"/>
                <a:cs typeface="Trebuchet MS"/>
              </a:rPr>
              <a:t>with</a:t>
            </a:r>
            <a:r>
              <a:rPr lang="en-US" sz="2950" spc="-220" dirty="0">
                <a:solidFill>
                  <a:srgbClr val="1A1717"/>
                </a:solidFill>
                <a:latin typeface="Trebuchet MS"/>
                <a:cs typeface="Trebuchet MS"/>
              </a:rPr>
              <a:t> </a:t>
            </a:r>
            <a:r>
              <a:rPr lang="en-US" sz="2950" spc="-40" dirty="0">
                <a:solidFill>
                  <a:srgbClr val="1A1717"/>
                </a:solidFill>
                <a:latin typeface="Trebuchet MS"/>
                <a:cs typeface="Trebuchet MS"/>
              </a:rPr>
              <a:t>a</a:t>
            </a:r>
            <a:r>
              <a:rPr lang="en-US" sz="2950" spc="-215" dirty="0">
                <a:solidFill>
                  <a:srgbClr val="1A1717"/>
                </a:solidFill>
                <a:latin typeface="Trebuchet MS"/>
                <a:cs typeface="Trebuchet MS"/>
              </a:rPr>
              <a:t> </a:t>
            </a:r>
            <a:r>
              <a:rPr lang="en-US" sz="2950" spc="-50" dirty="0">
                <a:solidFill>
                  <a:srgbClr val="1A1717"/>
                </a:solidFill>
                <a:latin typeface="Trebuchet MS"/>
                <a:cs typeface="Trebuchet MS"/>
              </a:rPr>
              <a:t>paperless,</a:t>
            </a:r>
            <a:r>
              <a:rPr lang="en-US" sz="2950" spc="-220" dirty="0">
                <a:solidFill>
                  <a:srgbClr val="1A1717"/>
                </a:solidFill>
                <a:latin typeface="Trebuchet MS"/>
                <a:cs typeface="Trebuchet MS"/>
              </a:rPr>
              <a:t> </a:t>
            </a:r>
            <a:r>
              <a:rPr lang="en-US" sz="2950" spc="30" dirty="0">
                <a:solidFill>
                  <a:srgbClr val="1A1717"/>
                </a:solidFill>
                <a:latin typeface="Trebuchet MS"/>
                <a:cs typeface="Trebuchet MS"/>
              </a:rPr>
              <a:t>touch</a:t>
            </a:r>
            <a:r>
              <a:rPr lang="en-US" sz="2950" spc="-215" dirty="0">
                <a:solidFill>
                  <a:srgbClr val="1A1717"/>
                </a:solidFill>
                <a:latin typeface="Trebuchet MS"/>
                <a:cs typeface="Trebuchet MS"/>
              </a:rPr>
              <a:t> </a:t>
            </a:r>
            <a:r>
              <a:rPr lang="en-US" sz="2950" spc="-105" dirty="0">
                <a:solidFill>
                  <a:srgbClr val="1A1717"/>
                </a:solidFill>
                <a:latin typeface="Trebuchet MS"/>
                <a:cs typeface="Trebuchet MS"/>
              </a:rPr>
              <a:t>free</a:t>
            </a:r>
            <a:r>
              <a:rPr lang="en-US" sz="2950" spc="-220" dirty="0">
                <a:solidFill>
                  <a:srgbClr val="1A1717"/>
                </a:solidFill>
                <a:latin typeface="Trebuchet MS"/>
                <a:cs typeface="Trebuchet MS"/>
              </a:rPr>
              <a:t> </a:t>
            </a:r>
            <a:r>
              <a:rPr lang="en-US" sz="2950" spc="-25" dirty="0">
                <a:solidFill>
                  <a:srgbClr val="1A1717"/>
                </a:solidFill>
                <a:latin typeface="Trebuchet MS"/>
                <a:cs typeface="Trebuchet MS"/>
              </a:rPr>
              <a:t>experience</a:t>
            </a:r>
            <a:endParaRPr lang="en-US" sz="2950" dirty="0">
              <a:latin typeface="Trebuchet MS"/>
              <a:cs typeface="Trebuchet MS"/>
            </a:endParaRPr>
          </a:p>
        </p:txBody>
      </p:sp>
      <p:pic>
        <p:nvPicPr>
          <p:cNvPr id="13" name="object 13"/>
          <p:cNvPicPr/>
          <p:nvPr/>
        </p:nvPicPr>
        <p:blipFill>
          <a:blip r:embed="rId2" cstate="print"/>
          <a:stretch>
            <a:fillRect/>
          </a:stretch>
        </p:blipFill>
        <p:spPr>
          <a:xfrm>
            <a:off x="1609419" y="3255873"/>
            <a:ext cx="234652" cy="234652"/>
          </a:xfrm>
          <a:prstGeom prst="rect">
            <a:avLst/>
          </a:prstGeom>
        </p:spPr>
      </p:pic>
      <p:pic>
        <p:nvPicPr>
          <p:cNvPr id="14" name="object 14"/>
          <p:cNvPicPr/>
          <p:nvPr/>
        </p:nvPicPr>
        <p:blipFill>
          <a:blip r:embed="rId3" cstate="print"/>
          <a:stretch>
            <a:fillRect/>
          </a:stretch>
        </p:blipFill>
        <p:spPr>
          <a:xfrm>
            <a:off x="1609419" y="4028510"/>
            <a:ext cx="234652" cy="234652"/>
          </a:xfrm>
          <a:prstGeom prst="rect">
            <a:avLst/>
          </a:prstGeom>
        </p:spPr>
      </p:pic>
      <p:pic>
        <p:nvPicPr>
          <p:cNvPr id="15" name="object 15"/>
          <p:cNvPicPr/>
          <p:nvPr/>
        </p:nvPicPr>
        <p:blipFill>
          <a:blip r:embed="rId3" cstate="print"/>
          <a:stretch>
            <a:fillRect/>
          </a:stretch>
        </p:blipFill>
        <p:spPr>
          <a:xfrm>
            <a:off x="1609419" y="4804991"/>
            <a:ext cx="234652" cy="234652"/>
          </a:xfrm>
          <a:prstGeom prst="rect">
            <a:avLst/>
          </a:prstGeom>
        </p:spPr>
      </p:pic>
      <p:pic>
        <p:nvPicPr>
          <p:cNvPr id="16" name="object 16"/>
          <p:cNvPicPr/>
          <p:nvPr/>
        </p:nvPicPr>
        <p:blipFill>
          <a:blip r:embed="rId2" cstate="print"/>
          <a:stretch>
            <a:fillRect/>
          </a:stretch>
        </p:blipFill>
        <p:spPr>
          <a:xfrm>
            <a:off x="1609419" y="5577628"/>
            <a:ext cx="234652" cy="234652"/>
          </a:xfrm>
          <a:prstGeom prst="rect">
            <a:avLst/>
          </a:prstGeom>
        </p:spPr>
      </p:pic>
      <p:pic>
        <p:nvPicPr>
          <p:cNvPr id="17" name="object 17"/>
          <p:cNvPicPr/>
          <p:nvPr/>
        </p:nvPicPr>
        <p:blipFill>
          <a:blip r:embed="rId2" cstate="print"/>
          <a:stretch>
            <a:fillRect/>
          </a:stretch>
        </p:blipFill>
        <p:spPr>
          <a:xfrm>
            <a:off x="1609419" y="6361268"/>
            <a:ext cx="234652" cy="234652"/>
          </a:xfrm>
          <a:prstGeom prst="rect">
            <a:avLst/>
          </a:prstGeom>
        </p:spPr>
      </p:pic>
      <p:pic>
        <p:nvPicPr>
          <p:cNvPr id="19" name="object 19"/>
          <p:cNvPicPr/>
          <p:nvPr/>
        </p:nvPicPr>
        <p:blipFill>
          <a:blip r:embed="rId3" cstate="print"/>
          <a:stretch>
            <a:fillRect/>
          </a:stretch>
        </p:blipFill>
        <p:spPr>
          <a:xfrm>
            <a:off x="1609419" y="7133904"/>
            <a:ext cx="234652" cy="234652"/>
          </a:xfrm>
          <a:prstGeom prst="rect">
            <a:avLst/>
          </a:prstGeom>
        </p:spPr>
      </p:pic>
      <p:pic>
        <p:nvPicPr>
          <p:cNvPr id="20" name="Picture 19">
            <a:extLst>
              <a:ext uri="{FF2B5EF4-FFF2-40B4-BE49-F238E27FC236}">
                <a16:creationId xmlns:a16="http://schemas.microsoft.com/office/drawing/2014/main" id="{9B3B79BA-06E6-DFB0-04DC-FEEB4B818608}"/>
              </a:ext>
            </a:extLst>
          </p:cNvPr>
          <p:cNvPicPr>
            <a:picLocks noChangeAspect="1"/>
          </p:cNvPicPr>
          <p:nvPr/>
        </p:nvPicPr>
        <p:blipFill>
          <a:blip r:embed="rId4"/>
          <a:stretch>
            <a:fillRect/>
          </a:stretch>
        </p:blipFill>
        <p:spPr>
          <a:xfrm>
            <a:off x="16224250" y="7436544"/>
            <a:ext cx="3848100" cy="3848100"/>
          </a:xfrm>
          <a:prstGeom prst="rect">
            <a:avLst/>
          </a:prstGeom>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8081294" y="1487321"/>
            <a:ext cx="3585845" cy="630555"/>
          </a:xfrm>
          <a:prstGeom prst="rect">
            <a:avLst/>
          </a:prstGeom>
        </p:spPr>
        <p:txBody>
          <a:bodyPr vert="horz" wrap="square" lIns="0" tIns="15240" rIns="0" bIns="0" rtlCol="0">
            <a:spAutoFit/>
          </a:bodyPr>
          <a:lstStyle/>
          <a:p>
            <a:pPr marL="12700">
              <a:lnSpc>
                <a:spcPct val="100000"/>
              </a:lnSpc>
              <a:spcBef>
                <a:spcPts val="120"/>
              </a:spcBef>
            </a:pPr>
            <a:r>
              <a:rPr spc="80" dirty="0"/>
              <a:t>P</a:t>
            </a:r>
            <a:r>
              <a:rPr spc="30" dirty="0"/>
              <a:t>a</a:t>
            </a:r>
            <a:r>
              <a:rPr spc="150" dirty="0"/>
              <a:t>t</a:t>
            </a:r>
            <a:r>
              <a:rPr spc="130" dirty="0"/>
              <a:t>ie</a:t>
            </a:r>
            <a:r>
              <a:rPr spc="170" dirty="0"/>
              <a:t>n</a:t>
            </a:r>
            <a:r>
              <a:rPr spc="150" dirty="0"/>
              <a:t>t</a:t>
            </a:r>
            <a:r>
              <a:rPr spc="-365" dirty="0"/>
              <a:t> </a:t>
            </a:r>
            <a:r>
              <a:rPr spc="-20" dirty="0"/>
              <a:t>S</a:t>
            </a:r>
            <a:r>
              <a:rPr spc="190" dirty="0"/>
              <a:t>u</a:t>
            </a:r>
            <a:r>
              <a:rPr spc="160" dirty="0"/>
              <a:t>r</a:t>
            </a:r>
            <a:r>
              <a:rPr spc="110" dirty="0"/>
              <a:t>v</a:t>
            </a:r>
            <a:r>
              <a:rPr spc="75" dirty="0"/>
              <a:t>e</a:t>
            </a:r>
            <a:r>
              <a:rPr spc="80" dirty="0"/>
              <a:t>y</a:t>
            </a:r>
            <a:r>
              <a:rPr spc="-10" dirty="0"/>
              <a:t>s</a:t>
            </a:r>
          </a:p>
        </p:txBody>
      </p:sp>
      <p:sp>
        <p:nvSpPr>
          <p:cNvPr id="3" name="object 3"/>
          <p:cNvSpPr txBox="1"/>
          <p:nvPr/>
        </p:nvSpPr>
        <p:spPr>
          <a:xfrm>
            <a:off x="468960" y="1679817"/>
            <a:ext cx="6458890" cy="1809469"/>
          </a:xfrm>
          <a:prstGeom prst="rect">
            <a:avLst/>
          </a:prstGeom>
        </p:spPr>
        <p:txBody>
          <a:bodyPr vert="horz" wrap="square" lIns="0" tIns="64769" rIns="0" bIns="0" rtlCol="0">
            <a:spAutoFit/>
          </a:bodyPr>
          <a:lstStyle/>
          <a:p>
            <a:pPr marL="12700" marR="5080">
              <a:lnSpc>
                <a:spcPts val="3379"/>
              </a:lnSpc>
              <a:spcBef>
                <a:spcPts val="509"/>
              </a:spcBef>
            </a:pPr>
            <a:r>
              <a:rPr sz="3600" spc="-35" dirty="0">
                <a:solidFill>
                  <a:srgbClr val="FFFFFF"/>
                </a:solidFill>
                <a:latin typeface="Tahoma" panose="020B0604030504040204" pitchFamily="34" charset="0"/>
                <a:ea typeface="Tahoma" panose="020B0604030504040204" pitchFamily="34" charset="0"/>
                <a:cs typeface="Tahoma" panose="020B0604030504040204" pitchFamily="34" charset="0"/>
              </a:rPr>
              <a:t>Easi</a:t>
            </a:r>
            <a:r>
              <a:rPr sz="3600" spc="-140" dirty="0">
                <a:solidFill>
                  <a:srgbClr val="FFFFFF"/>
                </a:solidFill>
                <a:latin typeface="Tahoma" panose="020B0604030504040204" pitchFamily="34" charset="0"/>
                <a:ea typeface="Tahoma" panose="020B0604030504040204" pitchFamily="34" charset="0"/>
                <a:cs typeface="Tahoma" panose="020B0604030504040204" pitchFamily="34" charset="0"/>
              </a:rPr>
              <a:t>l</a:t>
            </a:r>
            <a:r>
              <a:rPr sz="3600" spc="20" dirty="0">
                <a:solidFill>
                  <a:srgbClr val="FFFFFF"/>
                </a:solidFill>
                <a:latin typeface="Tahoma" panose="020B0604030504040204" pitchFamily="34" charset="0"/>
                <a:ea typeface="Tahoma" panose="020B0604030504040204" pitchFamily="34" charset="0"/>
                <a:cs typeface="Tahoma" panose="020B0604030504040204" pitchFamily="34" charset="0"/>
              </a:rPr>
              <a:t>y</a:t>
            </a:r>
            <a:r>
              <a:rPr sz="3600" spc="-235" dirty="0">
                <a:solidFill>
                  <a:srgbClr val="FFFFFF"/>
                </a:solidFill>
                <a:latin typeface="Tahoma" panose="020B0604030504040204" pitchFamily="34" charset="0"/>
                <a:ea typeface="Tahoma" panose="020B0604030504040204" pitchFamily="34" charset="0"/>
                <a:cs typeface="Tahoma" panose="020B0604030504040204" pitchFamily="34" charset="0"/>
              </a:rPr>
              <a:t> </a:t>
            </a:r>
            <a:r>
              <a:rPr sz="3600" spc="-50" dirty="0">
                <a:solidFill>
                  <a:srgbClr val="FFFFFF"/>
                </a:solidFill>
                <a:latin typeface="Tahoma" panose="020B0604030504040204" pitchFamily="34" charset="0"/>
                <a:ea typeface="Tahoma" panose="020B0604030504040204" pitchFamily="34" charset="0"/>
                <a:cs typeface="Tahoma" panose="020B0604030504040204" pitchFamily="34" charset="0"/>
              </a:rPr>
              <a:t>a</a:t>
            </a:r>
            <a:r>
              <a:rPr sz="3600" spc="-70" dirty="0">
                <a:solidFill>
                  <a:srgbClr val="FFFFFF"/>
                </a:solidFill>
                <a:latin typeface="Tahoma" panose="020B0604030504040204" pitchFamily="34" charset="0"/>
                <a:ea typeface="Tahoma" panose="020B0604030504040204" pitchFamily="34" charset="0"/>
                <a:cs typeface="Tahoma" panose="020B0604030504040204" pitchFamily="34" charset="0"/>
              </a:rPr>
              <a:t>c</a:t>
            </a:r>
            <a:r>
              <a:rPr sz="3600" spc="-80" dirty="0">
                <a:solidFill>
                  <a:srgbClr val="FFFFFF"/>
                </a:solidFill>
                <a:latin typeface="Tahoma" panose="020B0604030504040204" pitchFamily="34" charset="0"/>
                <a:ea typeface="Tahoma" panose="020B0604030504040204" pitchFamily="34" charset="0"/>
                <a:cs typeface="Tahoma" panose="020B0604030504040204" pitchFamily="34" charset="0"/>
              </a:rPr>
              <a:t>c</a:t>
            </a:r>
            <a:r>
              <a:rPr sz="3600" spc="-40" dirty="0">
                <a:solidFill>
                  <a:srgbClr val="FFFFFF"/>
                </a:solidFill>
                <a:latin typeface="Tahoma" panose="020B0604030504040204" pitchFamily="34" charset="0"/>
                <a:ea typeface="Tahoma" panose="020B0604030504040204" pitchFamily="34" charset="0"/>
                <a:cs typeface="Tahoma" panose="020B0604030504040204" pitchFamily="34" charset="0"/>
              </a:rPr>
              <a:t>e</a:t>
            </a:r>
            <a:r>
              <a:rPr sz="3600" spc="50" dirty="0">
                <a:solidFill>
                  <a:srgbClr val="FFFFFF"/>
                </a:solidFill>
                <a:latin typeface="Tahoma" panose="020B0604030504040204" pitchFamily="34" charset="0"/>
                <a:ea typeface="Tahoma" panose="020B0604030504040204" pitchFamily="34" charset="0"/>
                <a:cs typeface="Tahoma" panose="020B0604030504040204" pitchFamily="34" charset="0"/>
              </a:rPr>
              <a:t>ss</a:t>
            </a:r>
            <a:r>
              <a:rPr sz="3600" spc="-114" dirty="0">
                <a:solidFill>
                  <a:srgbClr val="FFFFFF"/>
                </a:solidFill>
                <a:latin typeface="Tahoma" panose="020B0604030504040204" pitchFamily="34" charset="0"/>
                <a:ea typeface="Tahoma" panose="020B0604030504040204" pitchFamily="34" charset="0"/>
                <a:cs typeface="Tahoma" panose="020B0604030504040204" pitchFamily="34" charset="0"/>
              </a:rPr>
              <a:t>i</a:t>
            </a:r>
            <a:r>
              <a:rPr sz="3600" spc="145" dirty="0">
                <a:solidFill>
                  <a:srgbClr val="FFFFFF"/>
                </a:solidFill>
                <a:latin typeface="Tahoma" panose="020B0604030504040204" pitchFamily="34" charset="0"/>
                <a:ea typeface="Tahoma" panose="020B0604030504040204" pitchFamily="34" charset="0"/>
                <a:cs typeface="Tahoma" panose="020B0604030504040204" pitchFamily="34" charset="0"/>
              </a:rPr>
              <a:t>b</a:t>
            </a:r>
            <a:r>
              <a:rPr sz="3600" spc="-140" dirty="0">
                <a:solidFill>
                  <a:srgbClr val="FFFFFF"/>
                </a:solidFill>
                <a:latin typeface="Tahoma" panose="020B0604030504040204" pitchFamily="34" charset="0"/>
                <a:ea typeface="Tahoma" panose="020B0604030504040204" pitchFamily="34" charset="0"/>
                <a:cs typeface="Tahoma" panose="020B0604030504040204" pitchFamily="34" charset="0"/>
              </a:rPr>
              <a:t>l</a:t>
            </a:r>
            <a:r>
              <a:rPr sz="3600" spc="-40" dirty="0">
                <a:solidFill>
                  <a:srgbClr val="FFFFFF"/>
                </a:solidFill>
                <a:latin typeface="Tahoma" panose="020B0604030504040204" pitchFamily="34" charset="0"/>
                <a:ea typeface="Tahoma" panose="020B0604030504040204" pitchFamily="34" charset="0"/>
                <a:cs typeface="Tahoma" panose="020B0604030504040204" pitchFamily="34" charset="0"/>
              </a:rPr>
              <a:t>e</a:t>
            </a:r>
            <a:r>
              <a:rPr sz="3600" spc="-235" dirty="0">
                <a:solidFill>
                  <a:srgbClr val="FFFFFF"/>
                </a:solidFill>
                <a:latin typeface="Tahoma" panose="020B0604030504040204" pitchFamily="34" charset="0"/>
                <a:ea typeface="Tahoma" panose="020B0604030504040204" pitchFamily="34" charset="0"/>
                <a:cs typeface="Tahoma" panose="020B0604030504040204" pitchFamily="34" charset="0"/>
              </a:rPr>
              <a:t> </a:t>
            </a:r>
            <a:r>
              <a:rPr sz="3600" spc="-229" dirty="0">
                <a:solidFill>
                  <a:srgbClr val="FFFFFF"/>
                </a:solidFill>
                <a:latin typeface="Tahoma" panose="020B0604030504040204" pitchFamily="34" charset="0"/>
                <a:ea typeface="Tahoma" panose="020B0604030504040204" pitchFamily="34" charset="0"/>
                <a:cs typeface="Tahoma" panose="020B0604030504040204" pitchFamily="34" charset="0"/>
              </a:rPr>
              <a:t>f</a:t>
            </a:r>
            <a:r>
              <a:rPr sz="3600" spc="-40" dirty="0">
                <a:solidFill>
                  <a:srgbClr val="FFFFFF"/>
                </a:solidFill>
                <a:latin typeface="Tahoma" panose="020B0604030504040204" pitchFamily="34" charset="0"/>
                <a:ea typeface="Tahoma" panose="020B0604030504040204" pitchFamily="34" charset="0"/>
                <a:cs typeface="Tahoma" panose="020B0604030504040204" pitchFamily="34" charset="0"/>
              </a:rPr>
              <a:t>ee</a:t>
            </a:r>
            <a:r>
              <a:rPr sz="3600" spc="130" dirty="0">
                <a:solidFill>
                  <a:srgbClr val="FFFFFF"/>
                </a:solidFill>
                <a:latin typeface="Tahoma" panose="020B0604030504040204" pitchFamily="34" charset="0"/>
                <a:ea typeface="Tahoma" panose="020B0604030504040204" pitchFamily="34" charset="0"/>
                <a:cs typeface="Tahoma" panose="020B0604030504040204" pitchFamily="34" charset="0"/>
              </a:rPr>
              <a:t>d</a:t>
            </a:r>
            <a:r>
              <a:rPr sz="3600" spc="145" dirty="0">
                <a:solidFill>
                  <a:srgbClr val="FFFFFF"/>
                </a:solidFill>
                <a:latin typeface="Tahoma" panose="020B0604030504040204" pitchFamily="34" charset="0"/>
                <a:ea typeface="Tahoma" panose="020B0604030504040204" pitchFamily="34" charset="0"/>
                <a:cs typeface="Tahoma" panose="020B0604030504040204" pitchFamily="34" charset="0"/>
              </a:rPr>
              <a:t>b</a:t>
            </a:r>
            <a:r>
              <a:rPr sz="3600" spc="-50" dirty="0">
                <a:solidFill>
                  <a:srgbClr val="FFFFFF"/>
                </a:solidFill>
                <a:latin typeface="Tahoma" panose="020B0604030504040204" pitchFamily="34" charset="0"/>
                <a:ea typeface="Tahoma" panose="020B0604030504040204" pitchFamily="34" charset="0"/>
                <a:cs typeface="Tahoma" panose="020B0604030504040204" pitchFamily="34" charset="0"/>
              </a:rPr>
              <a:t>ac</a:t>
            </a:r>
            <a:r>
              <a:rPr sz="3600" spc="-20" dirty="0">
                <a:solidFill>
                  <a:srgbClr val="FFFFFF"/>
                </a:solidFill>
                <a:latin typeface="Tahoma" panose="020B0604030504040204" pitchFamily="34" charset="0"/>
                <a:ea typeface="Tahoma" panose="020B0604030504040204" pitchFamily="34" charset="0"/>
                <a:cs typeface="Tahoma" panose="020B0604030504040204" pitchFamily="34" charset="0"/>
              </a:rPr>
              <a:t>k</a:t>
            </a:r>
            <a:r>
              <a:rPr sz="3600" spc="-235" dirty="0">
                <a:solidFill>
                  <a:srgbClr val="FFFFFF"/>
                </a:solidFill>
                <a:latin typeface="Tahoma" panose="020B0604030504040204" pitchFamily="34" charset="0"/>
                <a:ea typeface="Tahoma" panose="020B0604030504040204" pitchFamily="34" charset="0"/>
                <a:cs typeface="Tahoma" panose="020B0604030504040204" pitchFamily="34" charset="0"/>
              </a:rPr>
              <a:t> </a:t>
            </a:r>
            <a:r>
              <a:rPr sz="3600" spc="135" dirty="0">
                <a:solidFill>
                  <a:srgbClr val="FFFFFF"/>
                </a:solidFill>
                <a:latin typeface="Tahoma" panose="020B0604030504040204" pitchFamily="34" charset="0"/>
                <a:ea typeface="Tahoma" panose="020B0604030504040204" pitchFamily="34" charset="0"/>
                <a:cs typeface="Tahoma" panose="020B0604030504040204" pitchFamily="34" charset="0"/>
              </a:rPr>
              <a:t>h</a:t>
            </a:r>
            <a:r>
              <a:rPr sz="3600" spc="-40" dirty="0">
                <a:solidFill>
                  <a:srgbClr val="FFFFFF"/>
                </a:solidFill>
                <a:latin typeface="Tahoma" panose="020B0604030504040204" pitchFamily="34" charset="0"/>
                <a:ea typeface="Tahoma" panose="020B0604030504040204" pitchFamily="34" charset="0"/>
                <a:cs typeface="Tahoma" panose="020B0604030504040204" pitchFamily="34" charset="0"/>
              </a:rPr>
              <a:t>e</a:t>
            </a:r>
            <a:r>
              <a:rPr sz="3600" spc="-140" dirty="0">
                <a:solidFill>
                  <a:srgbClr val="FFFFFF"/>
                </a:solidFill>
                <a:latin typeface="Tahoma" panose="020B0604030504040204" pitchFamily="34" charset="0"/>
                <a:ea typeface="Tahoma" panose="020B0604030504040204" pitchFamily="34" charset="0"/>
                <a:cs typeface="Tahoma" panose="020B0604030504040204" pitchFamily="34" charset="0"/>
              </a:rPr>
              <a:t>l</a:t>
            </a:r>
            <a:r>
              <a:rPr sz="3600" spc="145" dirty="0">
                <a:solidFill>
                  <a:srgbClr val="FFFFFF"/>
                </a:solidFill>
                <a:latin typeface="Tahoma" panose="020B0604030504040204" pitchFamily="34" charset="0"/>
                <a:ea typeface="Tahoma" panose="020B0604030504040204" pitchFamily="34" charset="0"/>
                <a:cs typeface="Tahoma" panose="020B0604030504040204" pitchFamily="34" charset="0"/>
              </a:rPr>
              <a:t>p</a:t>
            </a:r>
            <a:r>
              <a:rPr sz="3600" spc="40" dirty="0">
                <a:solidFill>
                  <a:srgbClr val="FFFFFF"/>
                </a:solidFill>
                <a:latin typeface="Tahoma" panose="020B0604030504040204" pitchFamily="34" charset="0"/>
                <a:ea typeface="Tahoma" panose="020B0604030504040204" pitchFamily="34" charset="0"/>
                <a:cs typeface="Tahoma" panose="020B0604030504040204" pitchFamily="34" charset="0"/>
              </a:rPr>
              <a:t>s  </a:t>
            </a:r>
            <a:r>
              <a:rPr sz="3600" spc="-50" dirty="0">
                <a:solidFill>
                  <a:srgbClr val="FFFFFF"/>
                </a:solidFill>
                <a:latin typeface="Tahoma" panose="020B0604030504040204" pitchFamily="34" charset="0"/>
                <a:ea typeface="Tahoma" panose="020B0604030504040204" pitchFamily="34" charset="0"/>
                <a:cs typeface="Tahoma" panose="020B0604030504040204" pitchFamily="34" charset="0"/>
              </a:rPr>
              <a:t>ca</a:t>
            </a:r>
            <a:r>
              <a:rPr sz="3600" spc="-165" dirty="0">
                <a:solidFill>
                  <a:srgbClr val="FFFFFF"/>
                </a:solidFill>
                <a:latin typeface="Tahoma" panose="020B0604030504040204" pitchFamily="34" charset="0"/>
                <a:ea typeface="Tahoma" panose="020B0604030504040204" pitchFamily="34" charset="0"/>
                <a:cs typeface="Tahoma" panose="020B0604030504040204" pitchFamily="34" charset="0"/>
              </a:rPr>
              <a:t>r</a:t>
            </a:r>
            <a:r>
              <a:rPr sz="3600" spc="-40" dirty="0">
                <a:solidFill>
                  <a:srgbClr val="FFFFFF"/>
                </a:solidFill>
                <a:latin typeface="Tahoma" panose="020B0604030504040204" pitchFamily="34" charset="0"/>
                <a:ea typeface="Tahoma" panose="020B0604030504040204" pitchFamily="34" charset="0"/>
                <a:cs typeface="Tahoma" panose="020B0604030504040204" pitchFamily="34" charset="0"/>
              </a:rPr>
              <a:t>e</a:t>
            </a:r>
            <a:r>
              <a:rPr sz="3600" spc="-235" dirty="0">
                <a:solidFill>
                  <a:srgbClr val="FFFFFF"/>
                </a:solidFill>
                <a:latin typeface="Tahoma" panose="020B0604030504040204" pitchFamily="34" charset="0"/>
                <a:ea typeface="Tahoma" panose="020B0604030504040204" pitchFamily="34" charset="0"/>
                <a:cs typeface="Tahoma" panose="020B0604030504040204" pitchFamily="34" charset="0"/>
              </a:rPr>
              <a:t> </a:t>
            </a:r>
            <a:r>
              <a:rPr sz="3600" spc="-160" dirty="0">
                <a:solidFill>
                  <a:srgbClr val="FFFFFF"/>
                </a:solidFill>
                <a:latin typeface="Tahoma" panose="020B0604030504040204" pitchFamily="34" charset="0"/>
                <a:ea typeface="Tahoma" panose="020B0604030504040204" pitchFamily="34" charset="0"/>
                <a:cs typeface="Tahoma" panose="020B0604030504040204" pitchFamily="34" charset="0"/>
              </a:rPr>
              <a:t>t</a:t>
            </a:r>
            <a:r>
              <a:rPr sz="3600" spc="-40" dirty="0">
                <a:solidFill>
                  <a:srgbClr val="FFFFFF"/>
                </a:solidFill>
                <a:latin typeface="Tahoma" panose="020B0604030504040204" pitchFamily="34" charset="0"/>
                <a:ea typeface="Tahoma" panose="020B0604030504040204" pitchFamily="34" charset="0"/>
                <a:cs typeface="Tahoma" panose="020B0604030504040204" pitchFamily="34" charset="0"/>
              </a:rPr>
              <a:t>e</a:t>
            </a:r>
            <a:r>
              <a:rPr sz="3600" spc="60" dirty="0">
                <a:solidFill>
                  <a:srgbClr val="FFFFFF"/>
                </a:solidFill>
                <a:latin typeface="Tahoma" panose="020B0604030504040204" pitchFamily="34" charset="0"/>
                <a:ea typeface="Tahoma" panose="020B0604030504040204" pitchFamily="34" charset="0"/>
                <a:cs typeface="Tahoma" panose="020B0604030504040204" pitchFamily="34" charset="0"/>
              </a:rPr>
              <a:t>ams</a:t>
            </a:r>
            <a:r>
              <a:rPr sz="3600" spc="-235" dirty="0">
                <a:solidFill>
                  <a:srgbClr val="FFFFFF"/>
                </a:solidFill>
                <a:latin typeface="Tahoma" panose="020B0604030504040204" pitchFamily="34" charset="0"/>
                <a:ea typeface="Tahoma" panose="020B0604030504040204" pitchFamily="34" charset="0"/>
                <a:cs typeface="Tahoma" panose="020B0604030504040204" pitchFamily="34" charset="0"/>
              </a:rPr>
              <a:t> </a:t>
            </a:r>
            <a:r>
              <a:rPr sz="3600" spc="145" dirty="0">
                <a:solidFill>
                  <a:srgbClr val="FFFFFF"/>
                </a:solidFill>
                <a:latin typeface="Tahoma" panose="020B0604030504040204" pitchFamily="34" charset="0"/>
                <a:ea typeface="Tahoma" panose="020B0604030504040204" pitchFamily="34" charset="0"/>
                <a:cs typeface="Tahoma" panose="020B0604030504040204" pitchFamily="34" charset="0"/>
              </a:rPr>
              <a:t>b</a:t>
            </a:r>
            <a:r>
              <a:rPr sz="3600" spc="-40" dirty="0">
                <a:solidFill>
                  <a:srgbClr val="FFFFFF"/>
                </a:solidFill>
                <a:latin typeface="Tahoma" panose="020B0604030504040204" pitchFamily="34" charset="0"/>
                <a:ea typeface="Tahoma" panose="020B0604030504040204" pitchFamily="34" charset="0"/>
                <a:cs typeface="Tahoma" panose="020B0604030504040204" pitchFamily="34" charset="0"/>
              </a:rPr>
              <a:t>e</a:t>
            </a:r>
            <a:r>
              <a:rPr sz="3600" spc="-140" dirty="0">
                <a:solidFill>
                  <a:srgbClr val="FFFFFF"/>
                </a:solidFill>
                <a:latin typeface="Tahoma" panose="020B0604030504040204" pitchFamily="34" charset="0"/>
                <a:ea typeface="Tahoma" panose="020B0604030504040204" pitchFamily="34" charset="0"/>
                <a:cs typeface="Tahoma" panose="020B0604030504040204" pitchFamily="34" charset="0"/>
              </a:rPr>
              <a:t>t</a:t>
            </a:r>
            <a:r>
              <a:rPr sz="3600" spc="-160" dirty="0">
                <a:solidFill>
                  <a:srgbClr val="FFFFFF"/>
                </a:solidFill>
                <a:latin typeface="Tahoma" panose="020B0604030504040204" pitchFamily="34" charset="0"/>
                <a:ea typeface="Tahoma" panose="020B0604030504040204" pitchFamily="34" charset="0"/>
                <a:cs typeface="Tahoma" panose="020B0604030504040204" pitchFamily="34" charset="0"/>
              </a:rPr>
              <a:t>t</a:t>
            </a:r>
            <a:r>
              <a:rPr sz="3600" spc="-40" dirty="0">
                <a:solidFill>
                  <a:srgbClr val="FFFFFF"/>
                </a:solidFill>
                <a:latin typeface="Tahoma" panose="020B0604030504040204" pitchFamily="34" charset="0"/>
                <a:ea typeface="Tahoma" panose="020B0604030504040204" pitchFamily="34" charset="0"/>
                <a:cs typeface="Tahoma" panose="020B0604030504040204" pitchFamily="34" charset="0"/>
              </a:rPr>
              <a:t>e</a:t>
            </a:r>
            <a:r>
              <a:rPr sz="3600" spc="-130" dirty="0">
                <a:solidFill>
                  <a:srgbClr val="FFFFFF"/>
                </a:solidFill>
                <a:latin typeface="Tahoma" panose="020B0604030504040204" pitchFamily="34" charset="0"/>
                <a:ea typeface="Tahoma" panose="020B0604030504040204" pitchFamily="34" charset="0"/>
                <a:cs typeface="Tahoma" panose="020B0604030504040204" pitchFamily="34" charset="0"/>
              </a:rPr>
              <a:t>r</a:t>
            </a:r>
            <a:r>
              <a:rPr sz="3600" spc="-235" dirty="0">
                <a:solidFill>
                  <a:srgbClr val="FFFFFF"/>
                </a:solidFill>
                <a:latin typeface="Tahoma" panose="020B0604030504040204" pitchFamily="34" charset="0"/>
                <a:ea typeface="Tahoma" panose="020B0604030504040204" pitchFamily="34" charset="0"/>
                <a:cs typeface="Tahoma" panose="020B0604030504040204" pitchFamily="34" charset="0"/>
              </a:rPr>
              <a:t> </a:t>
            </a:r>
            <a:r>
              <a:rPr sz="3600" spc="120" dirty="0">
                <a:solidFill>
                  <a:srgbClr val="FFFFFF"/>
                </a:solidFill>
                <a:latin typeface="Tahoma" panose="020B0604030504040204" pitchFamily="34" charset="0"/>
                <a:ea typeface="Tahoma" panose="020B0604030504040204" pitchFamily="34" charset="0"/>
                <a:cs typeface="Tahoma" panose="020B0604030504040204" pitchFamily="34" charset="0"/>
              </a:rPr>
              <a:t>u</a:t>
            </a:r>
            <a:r>
              <a:rPr sz="3600" spc="135" dirty="0">
                <a:solidFill>
                  <a:srgbClr val="FFFFFF"/>
                </a:solidFill>
                <a:latin typeface="Tahoma" panose="020B0604030504040204" pitchFamily="34" charset="0"/>
                <a:ea typeface="Tahoma" panose="020B0604030504040204" pitchFamily="34" charset="0"/>
                <a:cs typeface="Tahoma" panose="020B0604030504040204" pitchFamily="34" charset="0"/>
              </a:rPr>
              <a:t>n</a:t>
            </a:r>
            <a:r>
              <a:rPr sz="3600" spc="130" dirty="0">
                <a:solidFill>
                  <a:srgbClr val="FFFFFF"/>
                </a:solidFill>
                <a:latin typeface="Tahoma" panose="020B0604030504040204" pitchFamily="34" charset="0"/>
                <a:ea typeface="Tahoma" panose="020B0604030504040204" pitchFamily="34" charset="0"/>
                <a:cs typeface="Tahoma" panose="020B0604030504040204" pitchFamily="34" charset="0"/>
              </a:rPr>
              <a:t>d</a:t>
            </a:r>
            <a:r>
              <a:rPr sz="3600" spc="-40" dirty="0">
                <a:solidFill>
                  <a:srgbClr val="FFFFFF"/>
                </a:solidFill>
                <a:latin typeface="Tahoma" panose="020B0604030504040204" pitchFamily="34" charset="0"/>
                <a:ea typeface="Tahoma" panose="020B0604030504040204" pitchFamily="34" charset="0"/>
                <a:cs typeface="Tahoma" panose="020B0604030504040204" pitchFamily="34" charset="0"/>
              </a:rPr>
              <a:t>e</a:t>
            </a:r>
            <a:r>
              <a:rPr sz="3600" spc="-130" dirty="0">
                <a:solidFill>
                  <a:srgbClr val="FFFFFF"/>
                </a:solidFill>
                <a:latin typeface="Tahoma" panose="020B0604030504040204" pitchFamily="34" charset="0"/>
                <a:ea typeface="Tahoma" panose="020B0604030504040204" pitchFamily="34" charset="0"/>
                <a:cs typeface="Tahoma" panose="020B0604030504040204" pitchFamily="34" charset="0"/>
              </a:rPr>
              <a:t>r</a:t>
            </a:r>
            <a:r>
              <a:rPr sz="3600" spc="50" dirty="0">
                <a:solidFill>
                  <a:srgbClr val="FFFFFF"/>
                </a:solidFill>
                <a:latin typeface="Tahoma" panose="020B0604030504040204" pitchFamily="34" charset="0"/>
                <a:ea typeface="Tahoma" panose="020B0604030504040204" pitchFamily="34" charset="0"/>
                <a:cs typeface="Tahoma" panose="020B0604030504040204" pitchFamily="34" charset="0"/>
              </a:rPr>
              <a:t>s</a:t>
            </a:r>
            <a:r>
              <a:rPr sz="3600" spc="-140" dirty="0">
                <a:solidFill>
                  <a:srgbClr val="FFFFFF"/>
                </a:solidFill>
                <a:latin typeface="Tahoma" panose="020B0604030504040204" pitchFamily="34" charset="0"/>
                <a:ea typeface="Tahoma" panose="020B0604030504040204" pitchFamily="34" charset="0"/>
                <a:cs typeface="Tahoma" panose="020B0604030504040204" pitchFamily="34" charset="0"/>
              </a:rPr>
              <a:t>t</a:t>
            </a:r>
            <a:r>
              <a:rPr sz="3600" spc="45" dirty="0">
                <a:solidFill>
                  <a:srgbClr val="FFFFFF"/>
                </a:solidFill>
                <a:latin typeface="Tahoma" panose="020B0604030504040204" pitchFamily="34" charset="0"/>
                <a:ea typeface="Tahoma" panose="020B0604030504040204" pitchFamily="34" charset="0"/>
                <a:cs typeface="Tahoma" panose="020B0604030504040204" pitchFamily="34" charset="0"/>
              </a:rPr>
              <a:t>an</a:t>
            </a:r>
            <a:r>
              <a:rPr sz="3600" spc="130" dirty="0">
                <a:solidFill>
                  <a:srgbClr val="FFFFFF"/>
                </a:solidFill>
                <a:latin typeface="Tahoma" panose="020B0604030504040204" pitchFamily="34" charset="0"/>
                <a:ea typeface="Tahoma" panose="020B0604030504040204" pitchFamily="34" charset="0"/>
                <a:cs typeface="Tahoma" panose="020B0604030504040204" pitchFamily="34" charset="0"/>
              </a:rPr>
              <a:t>d</a:t>
            </a:r>
            <a:r>
              <a:rPr sz="3600" spc="-235" dirty="0">
                <a:solidFill>
                  <a:srgbClr val="FFFFFF"/>
                </a:solidFill>
                <a:latin typeface="Tahoma" panose="020B0604030504040204" pitchFamily="34" charset="0"/>
                <a:ea typeface="Tahoma" panose="020B0604030504040204" pitchFamily="34" charset="0"/>
                <a:cs typeface="Tahoma" panose="020B0604030504040204" pitchFamily="34" charset="0"/>
              </a:rPr>
              <a:t> </a:t>
            </a:r>
            <a:r>
              <a:rPr sz="3600" spc="-40" dirty="0">
                <a:solidFill>
                  <a:srgbClr val="FFFFFF"/>
                </a:solidFill>
                <a:latin typeface="Tahoma" panose="020B0604030504040204" pitchFamily="34" charset="0"/>
                <a:ea typeface="Tahoma" panose="020B0604030504040204" pitchFamily="34" charset="0"/>
                <a:cs typeface="Tahoma" panose="020B0604030504040204" pitchFamily="34" charset="0"/>
              </a:rPr>
              <a:t>a</a:t>
            </a:r>
            <a:r>
              <a:rPr sz="3600" spc="135" dirty="0">
                <a:solidFill>
                  <a:srgbClr val="FFFFFF"/>
                </a:solidFill>
                <a:latin typeface="Tahoma" panose="020B0604030504040204" pitchFamily="34" charset="0"/>
                <a:ea typeface="Tahoma" panose="020B0604030504040204" pitchFamily="34" charset="0"/>
                <a:cs typeface="Tahoma" panose="020B0604030504040204" pitchFamily="34" charset="0"/>
              </a:rPr>
              <a:t>n</a:t>
            </a:r>
            <a:r>
              <a:rPr sz="3600" spc="90" dirty="0">
                <a:solidFill>
                  <a:srgbClr val="FFFFFF"/>
                </a:solidFill>
                <a:latin typeface="Tahoma" panose="020B0604030504040204" pitchFamily="34" charset="0"/>
                <a:ea typeface="Tahoma" panose="020B0604030504040204" pitchFamily="34" charset="0"/>
                <a:cs typeface="Tahoma" panose="020B0604030504040204" pitchFamily="34" charset="0"/>
              </a:rPr>
              <a:t>d  </a:t>
            </a:r>
            <a:r>
              <a:rPr sz="3600" spc="-50" dirty="0">
                <a:solidFill>
                  <a:srgbClr val="FFFFFF"/>
                </a:solidFill>
                <a:latin typeface="Tahoma" panose="020B0604030504040204" pitchFamily="34" charset="0"/>
                <a:ea typeface="Tahoma" panose="020B0604030504040204" pitchFamily="34" charset="0"/>
                <a:cs typeface="Tahoma" panose="020B0604030504040204" pitchFamily="34" charset="0"/>
              </a:rPr>
              <a:t>e</a:t>
            </a:r>
            <a:r>
              <a:rPr sz="3600" spc="-80" dirty="0">
                <a:solidFill>
                  <a:srgbClr val="FFFFFF"/>
                </a:solidFill>
                <a:latin typeface="Tahoma" panose="020B0604030504040204" pitchFamily="34" charset="0"/>
                <a:ea typeface="Tahoma" panose="020B0604030504040204" pitchFamily="34" charset="0"/>
                <a:cs typeface="Tahoma" panose="020B0604030504040204" pitchFamily="34" charset="0"/>
              </a:rPr>
              <a:t>xc</a:t>
            </a:r>
            <a:r>
              <a:rPr sz="3600" spc="-40" dirty="0">
                <a:solidFill>
                  <a:srgbClr val="FFFFFF"/>
                </a:solidFill>
                <a:latin typeface="Tahoma" panose="020B0604030504040204" pitchFamily="34" charset="0"/>
                <a:ea typeface="Tahoma" panose="020B0604030504040204" pitchFamily="34" charset="0"/>
                <a:cs typeface="Tahoma" panose="020B0604030504040204" pitchFamily="34" charset="0"/>
              </a:rPr>
              <a:t>ee</a:t>
            </a:r>
            <a:r>
              <a:rPr sz="3600" spc="130" dirty="0">
                <a:solidFill>
                  <a:srgbClr val="FFFFFF"/>
                </a:solidFill>
                <a:latin typeface="Tahoma" panose="020B0604030504040204" pitchFamily="34" charset="0"/>
                <a:ea typeface="Tahoma" panose="020B0604030504040204" pitchFamily="34" charset="0"/>
                <a:cs typeface="Tahoma" panose="020B0604030504040204" pitchFamily="34" charset="0"/>
              </a:rPr>
              <a:t>d</a:t>
            </a:r>
            <a:r>
              <a:rPr sz="3600" spc="-235" dirty="0">
                <a:solidFill>
                  <a:srgbClr val="FFFFFF"/>
                </a:solidFill>
                <a:latin typeface="Tahoma" panose="020B0604030504040204" pitchFamily="34" charset="0"/>
                <a:ea typeface="Tahoma" panose="020B0604030504040204" pitchFamily="34" charset="0"/>
                <a:cs typeface="Tahoma" panose="020B0604030504040204" pitchFamily="34" charset="0"/>
              </a:rPr>
              <a:t> </a:t>
            </a:r>
            <a:r>
              <a:rPr sz="3600" spc="145" dirty="0">
                <a:solidFill>
                  <a:srgbClr val="FFFFFF"/>
                </a:solidFill>
                <a:latin typeface="Tahoma" panose="020B0604030504040204" pitchFamily="34" charset="0"/>
                <a:ea typeface="Tahoma" panose="020B0604030504040204" pitchFamily="34" charset="0"/>
                <a:cs typeface="Tahoma" panose="020B0604030504040204" pitchFamily="34" charset="0"/>
              </a:rPr>
              <a:t>p</a:t>
            </a:r>
            <a:r>
              <a:rPr sz="3600" spc="-55" dirty="0">
                <a:solidFill>
                  <a:srgbClr val="FFFFFF"/>
                </a:solidFill>
                <a:latin typeface="Tahoma" panose="020B0604030504040204" pitchFamily="34" charset="0"/>
                <a:ea typeface="Tahoma" panose="020B0604030504040204" pitchFamily="34" charset="0"/>
                <a:cs typeface="Tahoma" panose="020B0604030504040204" pitchFamily="34" charset="0"/>
              </a:rPr>
              <a:t>a</a:t>
            </a:r>
            <a:r>
              <a:rPr sz="3600" spc="-140" dirty="0">
                <a:solidFill>
                  <a:srgbClr val="FFFFFF"/>
                </a:solidFill>
                <a:latin typeface="Tahoma" panose="020B0604030504040204" pitchFamily="34" charset="0"/>
                <a:ea typeface="Tahoma" panose="020B0604030504040204" pitchFamily="34" charset="0"/>
                <a:cs typeface="Tahoma" panose="020B0604030504040204" pitchFamily="34" charset="0"/>
              </a:rPr>
              <a:t>t</a:t>
            </a:r>
            <a:r>
              <a:rPr sz="3600" spc="-114" dirty="0">
                <a:solidFill>
                  <a:srgbClr val="FFFFFF"/>
                </a:solidFill>
                <a:latin typeface="Tahoma" panose="020B0604030504040204" pitchFamily="34" charset="0"/>
                <a:ea typeface="Tahoma" panose="020B0604030504040204" pitchFamily="34" charset="0"/>
                <a:cs typeface="Tahoma" panose="020B0604030504040204" pitchFamily="34" charset="0"/>
              </a:rPr>
              <a:t>i</a:t>
            </a:r>
            <a:r>
              <a:rPr sz="3600" spc="-40" dirty="0">
                <a:solidFill>
                  <a:srgbClr val="FFFFFF"/>
                </a:solidFill>
                <a:latin typeface="Tahoma" panose="020B0604030504040204" pitchFamily="34" charset="0"/>
                <a:ea typeface="Tahoma" panose="020B0604030504040204" pitchFamily="34" charset="0"/>
                <a:cs typeface="Tahoma" panose="020B0604030504040204" pitchFamily="34" charset="0"/>
              </a:rPr>
              <a:t>e</a:t>
            </a:r>
            <a:r>
              <a:rPr sz="3600" spc="120" dirty="0">
                <a:solidFill>
                  <a:srgbClr val="FFFFFF"/>
                </a:solidFill>
                <a:latin typeface="Tahoma" panose="020B0604030504040204" pitchFamily="34" charset="0"/>
                <a:ea typeface="Tahoma" panose="020B0604030504040204" pitchFamily="34" charset="0"/>
                <a:cs typeface="Tahoma" panose="020B0604030504040204" pitchFamily="34" charset="0"/>
              </a:rPr>
              <a:t>n</a:t>
            </a:r>
            <a:r>
              <a:rPr sz="3600" spc="-140" dirty="0">
                <a:solidFill>
                  <a:srgbClr val="FFFFFF"/>
                </a:solidFill>
                <a:latin typeface="Tahoma" panose="020B0604030504040204" pitchFamily="34" charset="0"/>
                <a:ea typeface="Tahoma" panose="020B0604030504040204" pitchFamily="34" charset="0"/>
                <a:cs typeface="Tahoma" panose="020B0604030504040204" pitchFamily="34" charset="0"/>
              </a:rPr>
              <a:t>t</a:t>
            </a:r>
            <a:r>
              <a:rPr sz="3600" spc="-235" dirty="0">
                <a:solidFill>
                  <a:srgbClr val="FFFFFF"/>
                </a:solidFill>
                <a:latin typeface="Tahoma" panose="020B0604030504040204" pitchFamily="34" charset="0"/>
                <a:ea typeface="Tahoma" panose="020B0604030504040204" pitchFamily="34" charset="0"/>
                <a:cs typeface="Tahoma" panose="020B0604030504040204" pitchFamily="34" charset="0"/>
              </a:rPr>
              <a:t> </a:t>
            </a:r>
            <a:r>
              <a:rPr sz="3600" spc="-50" dirty="0">
                <a:solidFill>
                  <a:srgbClr val="FFFFFF"/>
                </a:solidFill>
                <a:latin typeface="Tahoma" panose="020B0604030504040204" pitchFamily="34" charset="0"/>
                <a:ea typeface="Tahoma" panose="020B0604030504040204" pitchFamily="34" charset="0"/>
                <a:cs typeface="Tahoma" panose="020B0604030504040204" pitchFamily="34" charset="0"/>
              </a:rPr>
              <a:t>e</a:t>
            </a:r>
            <a:r>
              <a:rPr sz="3600" spc="-30" dirty="0">
                <a:solidFill>
                  <a:srgbClr val="FFFFFF"/>
                </a:solidFill>
                <a:latin typeface="Tahoma" panose="020B0604030504040204" pitchFamily="34" charset="0"/>
                <a:ea typeface="Tahoma" panose="020B0604030504040204" pitchFamily="34" charset="0"/>
                <a:cs typeface="Tahoma" panose="020B0604030504040204" pitchFamily="34" charset="0"/>
              </a:rPr>
              <a:t>x</a:t>
            </a:r>
            <a:r>
              <a:rPr sz="3600" spc="145" dirty="0">
                <a:solidFill>
                  <a:srgbClr val="FFFFFF"/>
                </a:solidFill>
                <a:latin typeface="Tahoma" panose="020B0604030504040204" pitchFamily="34" charset="0"/>
                <a:ea typeface="Tahoma" panose="020B0604030504040204" pitchFamily="34" charset="0"/>
                <a:cs typeface="Tahoma" panose="020B0604030504040204" pitchFamily="34" charset="0"/>
              </a:rPr>
              <a:t>p</a:t>
            </a:r>
            <a:r>
              <a:rPr sz="3600" spc="-40" dirty="0">
                <a:solidFill>
                  <a:srgbClr val="FFFFFF"/>
                </a:solidFill>
                <a:latin typeface="Tahoma" panose="020B0604030504040204" pitchFamily="34" charset="0"/>
                <a:ea typeface="Tahoma" panose="020B0604030504040204" pitchFamily="34" charset="0"/>
                <a:cs typeface="Tahoma" panose="020B0604030504040204" pitchFamily="34" charset="0"/>
              </a:rPr>
              <a:t>e</a:t>
            </a:r>
            <a:r>
              <a:rPr sz="3600" spc="-20" dirty="0">
                <a:solidFill>
                  <a:srgbClr val="FFFFFF"/>
                </a:solidFill>
                <a:latin typeface="Tahoma" panose="020B0604030504040204" pitchFamily="34" charset="0"/>
                <a:ea typeface="Tahoma" panose="020B0604030504040204" pitchFamily="34" charset="0"/>
                <a:cs typeface="Tahoma" panose="020B0604030504040204" pitchFamily="34" charset="0"/>
              </a:rPr>
              <a:t>c</a:t>
            </a:r>
            <a:r>
              <a:rPr sz="3600" spc="-140" dirty="0">
                <a:solidFill>
                  <a:srgbClr val="FFFFFF"/>
                </a:solidFill>
                <a:latin typeface="Tahoma" panose="020B0604030504040204" pitchFamily="34" charset="0"/>
                <a:ea typeface="Tahoma" panose="020B0604030504040204" pitchFamily="34" charset="0"/>
                <a:cs typeface="Tahoma" panose="020B0604030504040204" pitchFamily="34" charset="0"/>
              </a:rPr>
              <a:t>t</a:t>
            </a:r>
            <a:r>
              <a:rPr sz="3600" spc="-55" dirty="0">
                <a:solidFill>
                  <a:srgbClr val="FFFFFF"/>
                </a:solidFill>
                <a:latin typeface="Tahoma" panose="020B0604030504040204" pitchFamily="34" charset="0"/>
                <a:ea typeface="Tahoma" panose="020B0604030504040204" pitchFamily="34" charset="0"/>
                <a:cs typeface="Tahoma" panose="020B0604030504040204" pitchFamily="34" charset="0"/>
              </a:rPr>
              <a:t>a</a:t>
            </a:r>
            <a:r>
              <a:rPr sz="3600" spc="-140" dirty="0">
                <a:solidFill>
                  <a:srgbClr val="FFFFFF"/>
                </a:solidFill>
                <a:latin typeface="Tahoma" panose="020B0604030504040204" pitchFamily="34" charset="0"/>
                <a:ea typeface="Tahoma" panose="020B0604030504040204" pitchFamily="34" charset="0"/>
                <a:cs typeface="Tahoma" panose="020B0604030504040204" pitchFamily="34" charset="0"/>
              </a:rPr>
              <a:t>t</a:t>
            </a:r>
            <a:r>
              <a:rPr sz="3600" spc="-114" dirty="0">
                <a:solidFill>
                  <a:srgbClr val="FFFFFF"/>
                </a:solidFill>
                <a:latin typeface="Tahoma" panose="020B0604030504040204" pitchFamily="34" charset="0"/>
                <a:ea typeface="Tahoma" panose="020B0604030504040204" pitchFamily="34" charset="0"/>
                <a:cs typeface="Tahoma" panose="020B0604030504040204" pitchFamily="34" charset="0"/>
              </a:rPr>
              <a:t>i</a:t>
            </a:r>
            <a:r>
              <a:rPr sz="3600" spc="145" dirty="0">
                <a:solidFill>
                  <a:srgbClr val="FFFFFF"/>
                </a:solidFill>
                <a:latin typeface="Tahoma" panose="020B0604030504040204" pitchFamily="34" charset="0"/>
                <a:ea typeface="Tahoma" panose="020B0604030504040204" pitchFamily="34" charset="0"/>
                <a:cs typeface="Tahoma" panose="020B0604030504040204" pitchFamily="34" charset="0"/>
              </a:rPr>
              <a:t>o</a:t>
            </a:r>
            <a:r>
              <a:rPr sz="3600" spc="135" dirty="0">
                <a:solidFill>
                  <a:srgbClr val="FFFFFF"/>
                </a:solidFill>
                <a:latin typeface="Tahoma" panose="020B0604030504040204" pitchFamily="34" charset="0"/>
                <a:ea typeface="Tahoma" panose="020B0604030504040204" pitchFamily="34" charset="0"/>
                <a:cs typeface="Tahoma" panose="020B0604030504040204" pitchFamily="34" charset="0"/>
              </a:rPr>
              <a:t>n</a:t>
            </a:r>
            <a:r>
              <a:rPr sz="3600" spc="10" dirty="0">
                <a:solidFill>
                  <a:srgbClr val="FFFFFF"/>
                </a:solidFill>
                <a:latin typeface="Tahoma" panose="020B0604030504040204" pitchFamily="34" charset="0"/>
                <a:ea typeface="Tahoma" panose="020B0604030504040204" pitchFamily="34" charset="0"/>
                <a:cs typeface="Tahoma" panose="020B0604030504040204" pitchFamily="34" charset="0"/>
              </a:rPr>
              <a:t>s</a:t>
            </a:r>
            <a:r>
              <a:rPr sz="3600" spc="-459" dirty="0">
                <a:solidFill>
                  <a:srgbClr val="FFFFFF"/>
                </a:solidFill>
                <a:latin typeface="Tahoma" panose="020B0604030504040204" pitchFamily="34" charset="0"/>
                <a:ea typeface="Tahoma" panose="020B0604030504040204" pitchFamily="34" charset="0"/>
                <a:cs typeface="Tahoma" panose="020B0604030504040204" pitchFamily="34" charset="0"/>
              </a:rPr>
              <a:t>.</a:t>
            </a:r>
            <a:endParaRPr sz="3600" dirty="0">
              <a:latin typeface="Tahoma" panose="020B0604030504040204" pitchFamily="34" charset="0"/>
              <a:ea typeface="Tahoma" panose="020B0604030504040204" pitchFamily="34" charset="0"/>
              <a:cs typeface="Tahoma" panose="020B0604030504040204" pitchFamily="34" charset="0"/>
            </a:endParaRPr>
          </a:p>
        </p:txBody>
      </p:sp>
      <p:sp>
        <p:nvSpPr>
          <p:cNvPr id="4" name="object 4"/>
          <p:cNvSpPr/>
          <p:nvPr/>
        </p:nvSpPr>
        <p:spPr>
          <a:xfrm>
            <a:off x="559079" y="10334770"/>
            <a:ext cx="3126740" cy="396875"/>
          </a:xfrm>
          <a:custGeom>
            <a:avLst/>
            <a:gdLst/>
            <a:ahLst/>
            <a:cxnLst/>
            <a:rect l="l" t="t" r="r" b="b"/>
            <a:pathLst>
              <a:path w="3126740" h="396875">
                <a:moveTo>
                  <a:pt x="259943" y="220764"/>
                </a:moveTo>
                <a:lnTo>
                  <a:pt x="250875" y="166255"/>
                </a:lnTo>
                <a:lnTo>
                  <a:pt x="225869" y="127381"/>
                </a:lnTo>
                <a:lnTo>
                  <a:pt x="188252" y="104101"/>
                </a:lnTo>
                <a:lnTo>
                  <a:pt x="141351" y="96342"/>
                </a:lnTo>
                <a:lnTo>
                  <a:pt x="112941" y="99377"/>
                </a:lnTo>
                <a:lnTo>
                  <a:pt x="87210" y="108331"/>
                </a:lnTo>
                <a:lnTo>
                  <a:pt x="65265" y="122936"/>
                </a:lnTo>
                <a:lnTo>
                  <a:pt x="48171" y="142938"/>
                </a:lnTo>
                <a:lnTo>
                  <a:pt x="48171" y="101650"/>
                </a:lnTo>
                <a:lnTo>
                  <a:pt x="0" y="101650"/>
                </a:lnTo>
                <a:lnTo>
                  <a:pt x="0" y="391769"/>
                </a:lnTo>
                <a:lnTo>
                  <a:pt x="48171" y="391769"/>
                </a:lnTo>
                <a:lnTo>
                  <a:pt x="48171" y="231368"/>
                </a:lnTo>
                <a:lnTo>
                  <a:pt x="54229" y="190436"/>
                </a:lnTo>
                <a:lnTo>
                  <a:pt x="71272" y="161340"/>
                </a:lnTo>
                <a:lnTo>
                  <a:pt x="97536" y="143954"/>
                </a:lnTo>
                <a:lnTo>
                  <a:pt x="131292" y="138176"/>
                </a:lnTo>
                <a:lnTo>
                  <a:pt x="164503" y="143827"/>
                </a:lnTo>
                <a:lnTo>
                  <a:pt x="190055" y="160680"/>
                </a:lnTo>
                <a:lnTo>
                  <a:pt x="206489" y="188645"/>
                </a:lnTo>
                <a:lnTo>
                  <a:pt x="212305" y="227634"/>
                </a:lnTo>
                <a:lnTo>
                  <a:pt x="212305" y="391769"/>
                </a:lnTo>
                <a:lnTo>
                  <a:pt x="259943" y="391769"/>
                </a:lnTo>
                <a:lnTo>
                  <a:pt x="259943" y="220764"/>
                </a:lnTo>
                <a:close/>
              </a:path>
              <a:path w="3126740" h="396875">
                <a:moveTo>
                  <a:pt x="614184" y="246202"/>
                </a:moveTo>
                <a:lnTo>
                  <a:pt x="606856" y="195503"/>
                </a:lnTo>
                <a:lnTo>
                  <a:pt x="586346" y="154063"/>
                </a:lnTo>
                <a:lnTo>
                  <a:pt x="570750" y="138722"/>
                </a:lnTo>
                <a:lnTo>
                  <a:pt x="564959" y="133032"/>
                </a:lnTo>
                <a:lnTo>
                  <a:pt x="564959" y="246202"/>
                </a:lnTo>
                <a:lnTo>
                  <a:pt x="556488" y="294119"/>
                </a:lnTo>
                <a:lnTo>
                  <a:pt x="534060" y="327787"/>
                </a:lnTo>
                <a:lnTo>
                  <a:pt x="502196" y="347662"/>
                </a:lnTo>
                <a:lnTo>
                  <a:pt x="465429" y="354190"/>
                </a:lnTo>
                <a:lnTo>
                  <a:pt x="429323" y="347662"/>
                </a:lnTo>
                <a:lnTo>
                  <a:pt x="398919" y="327787"/>
                </a:lnTo>
                <a:lnTo>
                  <a:pt x="377939" y="294119"/>
                </a:lnTo>
                <a:lnTo>
                  <a:pt x="370128" y="246202"/>
                </a:lnTo>
                <a:lnTo>
                  <a:pt x="378117" y="198577"/>
                </a:lnTo>
                <a:lnTo>
                  <a:pt x="399516" y="165061"/>
                </a:lnTo>
                <a:lnTo>
                  <a:pt x="430428" y="145237"/>
                </a:lnTo>
                <a:lnTo>
                  <a:pt x="467004" y="138722"/>
                </a:lnTo>
                <a:lnTo>
                  <a:pt x="503313" y="145237"/>
                </a:lnTo>
                <a:lnTo>
                  <a:pt x="534644" y="165061"/>
                </a:lnTo>
                <a:lnTo>
                  <a:pt x="556653" y="198577"/>
                </a:lnTo>
                <a:lnTo>
                  <a:pt x="564959" y="246202"/>
                </a:lnTo>
                <a:lnTo>
                  <a:pt x="564959" y="133032"/>
                </a:lnTo>
                <a:lnTo>
                  <a:pt x="554837" y="123063"/>
                </a:lnTo>
                <a:lnTo>
                  <a:pt x="514502" y="103619"/>
                </a:lnTo>
                <a:lnTo>
                  <a:pt x="467537" y="96888"/>
                </a:lnTo>
                <a:lnTo>
                  <a:pt x="420776" y="103619"/>
                </a:lnTo>
                <a:lnTo>
                  <a:pt x="380466" y="123063"/>
                </a:lnTo>
                <a:lnTo>
                  <a:pt x="348869" y="154063"/>
                </a:lnTo>
                <a:lnTo>
                  <a:pt x="328256" y="195503"/>
                </a:lnTo>
                <a:lnTo>
                  <a:pt x="320878" y="246202"/>
                </a:lnTo>
                <a:lnTo>
                  <a:pt x="328041" y="297205"/>
                </a:lnTo>
                <a:lnTo>
                  <a:pt x="348132" y="338924"/>
                </a:lnTo>
                <a:lnTo>
                  <a:pt x="379095" y="370154"/>
                </a:lnTo>
                <a:lnTo>
                  <a:pt x="418884" y="389763"/>
                </a:lnTo>
                <a:lnTo>
                  <a:pt x="465429" y="396557"/>
                </a:lnTo>
                <a:lnTo>
                  <a:pt x="512610" y="389763"/>
                </a:lnTo>
                <a:lnTo>
                  <a:pt x="553466" y="370154"/>
                </a:lnTo>
                <a:lnTo>
                  <a:pt x="569887" y="354190"/>
                </a:lnTo>
                <a:lnTo>
                  <a:pt x="585609" y="338924"/>
                </a:lnTo>
                <a:lnTo>
                  <a:pt x="606640" y="297205"/>
                </a:lnTo>
                <a:lnTo>
                  <a:pt x="614184" y="246202"/>
                </a:lnTo>
                <a:close/>
              </a:path>
              <a:path w="3126740" h="396875">
                <a:moveTo>
                  <a:pt x="927150" y="101663"/>
                </a:moveTo>
                <a:lnTo>
                  <a:pt x="875779" y="101663"/>
                </a:lnTo>
                <a:lnTo>
                  <a:pt x="785774" y="347319"/>
                </a:lnTo>
                <a:lnTo>
                  <a:pt x="695248" y="101663"/>
                </a:lnTo>
                <a:lnTo>
                  <a:pt x="643356" y="101663"/>
                </a:lnTo>
                <a:lnTo>
                  <a:pt x="757199" y="391782"/>
                </a:lnTo>
                <a:lnTo>
                  <a:pt x="813308" y="391782"/>
                </a:lnTo>
                <a:lnTo>
                  <a:pt x="927150" y="101663"/>
                </a:lnTo>
                <a:close/>
              </a:path>
              <a:path w="3126740" h="396875">
                <a:moveTo>
                  <a:pt x="1239558" y="235597"/>
                </a:moveTo>
                <a:lnTo>
                  <a:pt x="1238123" y="225552"/>
                </a:lnTo>
                <a:lnTo>
                  <a:pt x="1233157" y="190677"/>
                </a:lnTo>
                <a:lnTo>
                  <a:pt x="1214780" y="152463"/>
                </a:lnTo>
                <a:lnTo>
                  <a:pt x="1200238" y="137642"/>
                </a:lnTo>
                <a:lnTo>
                  <a:pt x="1189786" y="127012"/>
                </a:lnTo>
                <a:lnTo>
                  <a:pt x="1189786" y="225552"/>
                </a:lnTo>
                <a:lnTo>
                  <a:pt x="1006602" y="225552"/>
                </a:lnTo>
                <a:lnTo>
                  <a:pt x="1016520" y="187909"/>
                </a:lnTo>
                <a:lnTo>
                  <a:pt x="1036726" y="160350"/>
                </a:lnTo>
                <a:lnTo>
                  <a:pt x="1064755" y="143408"/>
                </a:lnTo>
                <a:lnTo>
                  <a:pt x="1098207" y="137642"/>
                </a:lnTo>
                <a:lnTo>
                  <a:pt x="1133589" y="143408"/>
                </a:lnTo>
                <a:lnTo>
                  <a:pt x="1162862" y="160350"/>
                </a:lnTo>
                <a:lnTo>
                  <a:pt x="1182700" y="187909"/>
                </a:lnTo>
                <a:lnTo>
                  <a:pt x="1189786" y="225552"/>
                </a:lnTo>
                <a:lnTo>
                  <a:pt x="1189786" y="127012"/>
                </a:lnTo>
                <a:lnTo>
                  <a:pt x="1185684" y="122834"/>
                </a:lnTo>
                <a:lnTo>
                  <a:pt x="1147114" y="103682"/>
                </a:lnTo>
                <a:lnTo>
                  <a:pt x="1100315" y="96888"/>
                </a:lnTo>
                <a:lnTo>
                  <a:pt x="1052855" y="103619"/>
                </a:lnTo>
                <a:lnTo>
                  <a:pt x="1013218" y="123063"/>
                </a:lnTo>
                <a:lnTo>
                  <a:pt x="982941" y="154063"/>
                </a:lnTo>
                <a:lnTo>
                  <a:pt x="963625" y="195503"/>
                </a:lnTo>
                <a:lnTo>
                  <a:pt x="956830" y="246202"/>
                </a:lnTo>
                <a:lnTo>
                  <a:pt x="963828" y="297205"/>
                </a:lnTo>
                <a:lnTo>
                  <a:pt x="983551" y="338924"/>
                </a:lnTo>
                <a:lnTo>
                  <a:pt x="1014133" y="370154"/>
                </a:lnTo>
                <a:lnTo>
                  <a:pt x="1053680" y="389763"/>
                </a:lnTo>
                <a:lnTo>
                  <a:pt x="1100315" y="396557"/>
                </a:lnTo>
                <a:lnTo>
                  <a:pt x="1149451" y="389280"/>
                </a:lnTo>
                <a:lnTo>
                  <a:pt x="1188453" y="369277"/>
                </a:lnTo>
                <a:lnTo>
                  <a:pt x="1201242" y="355765"/>
                </a:lnTo>
                <a:lnTo>
                  <a:pt x="1216748" y="339369"/>
                </a:lnTo>
                <a:lnTo>
                  <a:pt x="1233728" y="302298"/>
                </a:lnTo>
                <a:lnTo>
                  <a:pt x="1181836" y="302298"/>
                </a:lnTo>
                <a:lnTo>
                  <a:pt x="1170736" y="323837"/>
                </a:lnTo>
                <a:lnTo>
                  <a:pt x="1153388" y="340753"/>
                </a:lnTo>
                <a:lnTo>
                  <a:pt x="1129880" y="351802"/>
                </a:lnTo>
                <a:lnTo>
                  <a:pt x="1100315" y="355765"/>
                </a:lnTo>
                <a:lnTo>
                  <a:pt x="1065339" y="349808"/>
                </a:lnTo>
                <a:lnTo>
                  <a:pt x="1036116" y="332282"/>
                </a:lnTo>
                <a:lnTo>
                  <a:pt x="1015441" y="303733"/>
                </a:lnTo>
                <a:lnTo>
                  <a:pt x="1006081" y="264718"/>
                </a:lnTo>
                <a:lnTo>
                  <a:pt x="1237983" y="264718"/>
                </a:lnTo>
                <a:lnTo>
                  <a:pt x="1238669" y="257416"/>
                </a:lnTo>
                <a:lnTo>
                  <a:pt x="1239164" y="250367"/>
                </a:lnTo>
                <a:lnTo>
                  <a:pt x="1239456" y="243205"/>
                </a:lnTo>
                <a:lnTo>
                  <a:pt x="1239558" y="235597"/>
                </a:lnTo>
                <a:close/>
              </a:path>
              <a:path w="3126740" h="396875">
                <a:moveTo>
                  <a:pt x="1351305" y="0"/>
                </a:moveTo>
                <a:lnTo>
                  <a:pt x="1303134" y="0"/>
                </a:lnTo>
                <a:lnTo>
                  <a:pt x="1303134" y="391782"/>
                </a:lnTo>
                <a:lnTo>
                  <a:pt x="1351305" y="391782"/>
                </a:lnTo>
                <a:lnTo>
                  <a:pt x="1351305" y="0"/>
                </a:lnTo>
                <a:close/>
              </a:path>
              <a:path w="3126740" h="396875">
                <a:moveTo>
                  <a:pt x="1735683" y="21882"/>
                </a:moveTo>
                <a:lnTo>
                  <a:pt x="1661579" y="21882"/>
                </a:lnTo>
                <a:lnTo>
                  <a:pt x="1661579" y="174282"/>
                </a:lnTo>
                <a:lnTo>
                  <a:pt x="1503273" y="174282"/>
                </a:lnTo>
                <a:lnTo>
                  <a:pt x="1503273" y="21882"/>
                </a:lnTo>
                <a:lnTo>
                  <a:pt x="1429156" y="21882"/>
                </a:lnTo>
                <a:lnTo>
                  <a:pt x="1429156" y="174282"/>
                </a:lnTo>
                <a:lnTo>
                  <a:pt x="1429156" y="233972"/>
                </a:lnTo>
                <a:lnTo>
                  <a:pt x="1429156" y="391452"/>
                </a:lnTo>
                <a:lnTo>
                  <a:pt x="1503273" y="391452"/>
                </a:lnTo>
                <a:lnTo>
                  <a:pt x="1503273" y="233972"/>
                </a:lnTo>
                <a:lnTo>
                  <a:pt x="1661579" y="233972"/>
                </a:lnTo>
                <a:lnTo>
                  <a:pt x="1661579" y="391452"/>
                </a:lnTo>
                <a:lnTo>
                  <a:pt x="1735683" y="391452"/>
                </a:lnTo>
                <a:lnTo>
                  <a:pt x="1735683" y="233972"/>
                </a:lnTo>
                <a:lnTo>
                  <a:pt x="1735683" y="174282"/>
                </a:lnTo>
                <a:lnTo>
                  <a:pt x="1735683" y="21882"/>
                </a:lnTo>
                <a:close/>
              </a:path>
              <a:path w="3126740" h="396875">
                <a:moveTo>
                  <a:pt x="2081466" y="238772"/>
                </a:moveTo>
                <a:lnTo>
                  <a:pt x="2078469" y="217589"/>
                </a:lnTo>
                <a:lnTo>
                  <a:pt x="2074570" y="190144"/>
                </a:lnTo>
                <a:lnTo>
                  <a:pt x="2057234" y="154597"/>
                </a:lnTo>
                <a:lnTo>
                  <a:pt x="2054987" y="149974"/>
                </a:lnTo>
                <a:lnTo>
                  <a:pt x="2024405" y="119621"/>
                </a:lnTo>
                <a:lnTo>
                  <a:pt x="2004720" y="110159"/>
                </a:lnTo>
                <a:lnTo>
                  <a:pt x="2004720" y="217589"/>
                </a:lnTo>
                <a:lnTo>
                  <a:pt x="1865464" y="217589"/>
                </a:lnTo>
                <a:lnTo>
                  <a:pt x="1873770" y="190766"/>
                </a:lnTo>
                <a:lnTo>
                  <a:pt x="1889023" y="171005"/>
                </a:lnTo>
                <a:lnTo>
                  <a:pt x="1909838" y="158775"/>
                </a:lnTo>
                <a:lnTo>
                  <a:pt x="1934819" y="154597"/>
                </a:lnTo>
                <a:lnTo>
                  <a:pt x="1961667" y="159004"/>
                </a:lnTo>
                <a:lnTo>
                  <a:pt x="1983651" y="171602"/>
                </a:lnTo>
                <a:lnTo>
                  <a:pt x="1998700" y="191439"/>
                </a:lnTo>
                <a:lnTo>
                  <a:pt x="2004720" y="217589"/>
                </a:lnTo>
                <a:lnTo>
                  <a:pt x="2004720" y="110159"/>
                </a:lnTo>
                <a:lnTo>
                  <a:pt x="1984502" y="100418"/>
                </a:lnTo>
                <a:lnTo>
                  <a:pt x="1936940" y="93713"/>
                </a:lnTo>
                <a:lnTo>
                  <a:pt x="1888299" y="100571"/>
                </a:lnTo>
                <a:lnTo>
                  <a:pt x="1847621" y="120332"/>
                </a:lnTo>
                <a:lnTo>
                  <a:pt x="1816569" y="151803"/>
                </a:lnTo>
                <a:lnTo>
                  <a:pt x="1796732" y="193802"/>
                </a:lnTo>
                <a:lnTo>
                  <a:pt x="1789772" y="245122"/>
                </a:lnTo>
                <a:lnTo>
                  <a:pt x="1796897" y="296252"/>
                </a:lnTo>
                <a:lnTo>
                  <a:pt x="1817027" y="338226"/>
                </a:lnTo>
                <a:lnTo>
                  <a:pt x="1848319" y="369773"/>
                </a:lnTo>
                <a:lnTo>
                  <a:pt x="1888909" y="389648"/>
                </a:lnTo>
                <a:lnTo>
                  <a:pt x="1936940" y="396544"/>
                </a:lnTo>
                <a:lnTo>
                  <a:pt x="1986737" y="389001"/>
                </a:lnTo>
                <a:lnTo>
                  <a:pt x="2026742" y="368350"/>
                </a:lnTo>
                <a:lnTo>
                  <a:pt x="2056142" y="337566"/>
                </a:lnTo>
                <a:lnTo>
                  <a:pt x="2057298" y="335127"/>
                </a:lnTo>
                <a:lnTo>
                  <a:pt x="2074062" y="299643"/>
                </a:lnTo>
                <a:lnTo>
                  <a:pt x="1994115" y="299643"/>
                </a:lnTo>
                <a:lnTo>
                  <a:pt x="1985378" y="313461"/>
                </a:lnTo>
                <a:lnTo>
                  <a:pt x="1973072" y="324739"/>
                </a:lnTo>
                <a:lnTo>
                  <a:pt x="1956600" y="332333"/>
                </a:lnTo>
                <a:lnTo>
                  <a:pt x="1935340" y="335127"/>
                </a:lnTo>
                <a:lnTo>
                  <a:pt x="1909241" y="330644"/>
                </a:lnTo>
                <a:lnTo>
                  <a:pt x="1887639" y="317525"/>
                </a:lnTo>
                <a:lnTo>
                  <a:pt x="1872297" y="296265"/>
                </a:lnTo>
                <a:lnTo>
                  <a:pt x="1864944" y="267360"/>
                </a:lnTo>
                <a:lnTo>
                  <a:pt x="2079371" y="267360"/>
                </a:lnTo>
                <a:lnTo>
                  <a:pt x="2080361" y="260210"/>
                </a:lnTo>
                <a:lnTo>
                  <a:pt x="2081009" y="253060"/>
                </a:lnTo>
                <a:lnTo>
                  <a:pt x="2081364" y="245910"/>
                </a:lnTo>
                <a:lnTo>
                  <a:pt x="2081466" y="238772"/>
                </a:lnTo>
                <a:close/>
              </a:path>
              <a:path w="3126740" h="396875">
                <a:moveTo>
                  <a:pt x="2421953" y="98475"/>
                </a:moveTo>
                <a:lnTo>
                  <a:pt x="2347303" y="98475"/>
                </a:lnTo>
                <a:lnTo>
                  <a:pt x="2347303" y="140309"/>
                </a:lnTo>
                <a:lnTo>
                  <a:pt x="2347303" y="245122"/>
                </a:lnTo>
                <a:lnTo>
                  <a:pt x="2340876" y="282054"/>
                </a:lnTo>
                <a:lnTo>
                  <a:pt x="2323668" y="309118"/>
                </a:lnTo>
                <a:lnTo>
                  <a:pt x="2298827" y="325755"/>
                </a:lnTo>
                <a:lnTo>
                  <a:pt x="2269477" y="331419"/>
                </a:lnTo>
                <a:lnTo>
                  <a:pt x="2240635" y="325589"/>
                </a:lnTo>
                <a:lnTo>
                  <a:pt x="2215934" y="308584"/>
                </a:lnTo>
                <a:lnTo>
                  <a:pt x="2198662" y="281165"/>
                </a:lnTo>
                <a:lnTo>
                  <a:pt x="2192172" y="244068"/>
                </a:lnTo>
                <a:lnTo>
                  <a:pt x="2198662" y="207302"/>
                </a:lnTo>
                <a:lnTo>
                  <a:pt x="2215934" y="180594"/>
                </a:lnTo>
                <a:lnTo>
                  <a:pt x="2240635" y="164325"/>
                </a:lnTo>
                <a:lnTo>
                  <a:pt x="2269477" y="158813"/>
                </a:lnTo>
                <a:lnTo>
                  <a:pt x="2298827" y="164490"/>
                </a:lnTo>
                <a:lnTo>
                  <a:pt x="2323668" y="181127"/>
                </a:lnTo>
                <a:lnTo>
                  <a:pt x="2340876" y="208178"/>
                </a:lnTo>
                <a:lnTo>
                  <a:pt x="2347303" y="245122"/>
                </a:lnTo>
                <a:lnTo>
                  <a:pt x="2347303" y="140309"/>
                </a:lnTo>
                <a:lnTo>
                  <a:pt x="2331415" y="122745"/>
                </a:lnTo>
                <a:lnTo>
                  <a:pt x="2309977" y="107873"/>
                </a:lnTo>
                <a:lnTo>
                  <a:pt x="2282977" y="97574"/>
                </a:lnTo>
                <a:lnTo>
                  <a:pt x="2250414" y="93713"/>
                </a:lnTo>
                <a:lnTo>
                  <a:pt x="2207818" y="100558"/>
                </a:lnTo>
                <a:lnTo>
                  <a:pt x="2171014" y="120256"/>
                </a:lnTo>
                <a:lnTo>
                  <a:pt x="2142121" y="151574"/>
                </a:lnTo>
                <a:lnTo>
                  <a:pt x="2123236" y="193255"/>
                </a:lnTo>
                <a:lnTo>
                  <a:pt x="2116467" y="244068"/>
                </a:lnTo>
                <a:lnTo>
                  <a:pt x="2123236" y="295097"/>
                </a:lnTo>
                <a:lnTo>
                  <a:pt x="2142083" y="337299"/>
                </a:lnTo>
                <a:lnTo>
                  <a:pt x="2170900" y="369252"/>
                </a:lnTo>
                <a:lnTo>
                  <a:pt x="2207552" y="389483"/>
                </a:lnTo>
                <a:lnTo>
                  <a:pt x="2249894" y="396544"/>
                </a:lnTo>
                <a:lnTo>
                  <a:pt x="2282304" y="392671"/>
                </a:lnTo>
                <a:lnTo>
                  <a:pt x="2309507" y="382244"/>
                </a:lnTo>
                <a:lnTo>
                  <a:pt x="2331250" y="367055"/>
                </a:lnTo>
                <a:lnTo>
                  <a:pt x="2347303" y="348881"/>
                </a:lnTo>
                <a:lnTo>
                  <a:pt x="2347303" y="391769"/>
                </a:lnTo>
                <a:lnTo>
                  <a:pt x="2421953" y="391769"/>
                </a:lnTo>
                <a:lnTo>
                  <a:pt x="2421953" y="348881"/>
                </a:lnTo>
                <a:lnTo>
                  <a:pt x="2421953" y="331419"/>
                </a:lnTo>
                <a:lnTo>
                  <a:pt x="2421953" y="158813"/>
                </a:lnTo>
                <a:lnTo>
                  <a:pt x="2421953" y="140309"/>
                </a:lnTo>
                <a:lnTo>
                  <a:pt x="2421953" y="98475"/>
                </a:lnTo>
                <a:close/>
              </a:path>
              <a:path w="3126740" h="396875">
                <a:moveTo>
                  <a:pt x="2568664" y="0"/>
                </a:moveTo>
                <a:lnTo>
                  <a:pt x="2494534" y="0"/>
                </a:lnTo>
                <a:lnTo>
                  <a:pt x="2494534" y="391782"/>
                </a:lnTo>
                <a:lnTo>
                  <a:pt x="2568664" y="391782"/>
                </a:lnTo>
                <a:lnTo>
                  <a:pt x="2568664" y="0"/>
                </a:lnTo>
                <a:close/>
              </a:path>
              <a:path w="3126740" h="396875">
                <a:moveTo>
                  <a:pt x="2793695" y="98488"/>
                </a:moveTo>
                <a:lnTo>
                  <a:pt x="2728049" y="98488"/>
                </a:lnTo>
                <a:lnTo>
                  <a:pt x="2728049" y="25958"/>
                </a:lnTo>
                <a:lnTo>
                  <a:pt x="2653398" y="25958"/>
                </a:lnTo>
                <a:lnTo>
                  <a:pt x="2653398" y="98488"/>
                </a:lnTo>
                <a:lnTo>
                  <a:pt x="2618460" y="98488"/>
                </a:lnTo>
                <a:lnTo>
                  <a:pt x="2618460" y="159385"/>
                </a:lnTo>
                <a:lnTo>
                  <a:pt x="2653398" y="159385"/>
                </a:lnTo>
                <a:lnTo>
                  <a:pt x="2653398" y="300736"/>
                </a:lnTo>
                <a:lnTo>
                  <a:pt x="2660142" y="343319"/>
                </a:lnTo>
                <a:lnTo>
                  <a:pt x="2679204" y="371462"/>
                </a:lnTo>
                <a:lnTo>
                  <a:pt x="2708783" y="387007"/>
                </a:lnTo>
                <a:lnTo>
                  <a:pt x="2747099" y="391782"/>
                </a:lnTo>
                <a:lnTo>
                  <a:pt x="2793695" y="391782"/>
                </a:lnTo>
                <a:lnTo>
                  <a:pt x="2793695" y="329311"/>
                </a:lnTo>
                <a:lnTo>
                  <a:pt x="2759278" y="329311"/>
                </a:lnTo>
                <a:lnTo>
                  <a:pt x="2744571" y="327685"/>
                </a:lnTo>
                <a:lnTo>
                  <a:pt x="2734919" y="322630"/>
                </a:lnTo>
                <a:lnTo>
                  <a:pt x="2729649" y="313905"/>
                </a:lnTo>
                <a:lnTo>
                  <a:pt x="2728049" y="301256"/>
                </a:lnTo>
                <a:lnTo>
                  <a:pt x="2728049" y="159385"/>
                </a:lnTo>
                <a:lnTo>
                  <a:pt x="2793695" y="159385"/>
                </a:lnTo>
                <a:lnTo>
                  <a:pt x="2793695" y="98488"/>
                </a:lnTo>
                <a:close/>
              </a:path>
              <a:path w="3126740" h="396875">
                <a:moveTo>
                  <a:pt x="3126727" y="219722"/>
                </a:moveTo>
                <a:lnTo>
                  <a:pt x="3118167" y="165938"/>
                </a:lnTo>
                <a:lnTo>
                  <a:pt x="3094380" y="126606"/>
                </a:lnTo>
                <a:lnTo>
                  <a:pt x="3058172" y="102463"/>
                </a:lnTo>
                <a:lnTo>
                  <a:pt x="3012389" y="94246"/>
                </a:lnTo>
                <a:lnTo>
                  <a:pt x="2984309" y="97116"/>
                </a:lnTo>
                <a:lnTo>
                  <a:pt x="2959303" y="105295"/>
                </a:lnTo>
                <a:lnTo>
                  <a:pt x="2938068" y="118135"/>
                </a:lnTo>
                <a:lnTo>
                  <a:pt x="2921317" y="134988"/>
                </a:lnTo>
                <a:lnTo>
                  <a:pt x="2921317" y="0"/>
                </a:lnTo>
                <a:lnTo>
                  <a:pt x="2847213" y="0"/>
                </a:lnTo>
                <a:lnTo>
                  <a:pt x="2847213" y="391782"/>
                </a:lnTo>
                <a:lnTo>
                  <a:pt x="2921317" y="391782"/>
                </a:lnTo>
                <a:lnTo>
                  <a:pt x="2921317" y="229768"/>
                </a:lnTo>
                <a:lnTo>
                  <a:pt x="2926003" y="198564"/>
                </a:lnTo>
                <a:lnTo>
                  <a:pt x="2939326" y="175844"/>
                </a:lnTo>
                <a:lnTo>
                  <a:pt x="2960192" y="161950"/>
                </a:lnTo>
                <a:lnTo>
                  <a:pt x="2987510" y="157251"/>
                </a:lnTo>
                <a:lnTo>
                  <a:pt x="3014205" y="161950"/>
                </a:lnTo>
                <a:lnTo>
                  <a:pt x="3034741" y="175844"/>
                </a:lnTo>
                <a:lnTo>
                  <a:pt x="3047949" y="198564"/>
                </a:lnTo>
                <a:lnTo>
                  <a:pt x="3052610" y="229768"/>
                </a:lnTo>
                <a:lnTo>
                  <a:pt x="3052610" y="391782"/>
                </a:lnTo>
                <a:lnTo>
                  <a:pt x="3126727" y="391782"/>
                </a:lnTo>
                <a:lnTo>
                  <a:pt x="3126727" y="219722"/>
                </a:lnTo>
                <a:close/>
              </a:path>
            </a:pathLst>
          </a:custGeom>
          <a:solidFill>
            <a:srgbClr val="FFFFFF"/>
          </a:solidFill>
        </p:spPr>
        <p:txBody>
          <a:bodyPr wrap="square" lIns="0" tIns="0" rIns="0" bIns="0" rtlCol="0"/>
          <a:lstStyle/>
          <a:p>
            <a:endParaRPr/>
          </a:p>
        </p:txBody>
      </p:sp>
      <p:sp>
        <p:nvSpPr>
          <p:cNvPr id="5" name="object 5"/>
          <p:cNvSpPr txBox="1"/>
          <p:nvPr/>
        </p:nvSpPr>
        <p:spPr>
          <a:xfrm>
            <a:off x="8489659" y="2463617"/>
            <a:ext cx="10008235" cy="3500317"/>
          </a:xfrm>
          <a:prstGeom prst="rect">
            <a:avLst/>
          </a:prstGeom>
        </p:spPr>
        <p:txBody>
          <a:bodyPr vert="horz" wrap="square" lIns="0" tIns="12065" rIns="0" bIns="0" rtlCol="0">
            <a:spAutoFit/>
          </a:bodyPr>
          <a:lstStyle/>
          <a:p>
            <a:pPr marL="12700" marR="5080">
              <a:lnSpc>
                <a:spcPct val="131000"/>
              </a:lnSpc>
              <a:spcBef>
                <a:spcPts val="95"/>
              </a:spcBef>
            </a:pPr>
            <a:r>
              <a:rPr sz="2150" spc="85" dirty="0">
                <a:solidFill>
                  <a:srgbClr val="1A1717"/>
                </a:solidFill>
                <a:latin typeface="Tahoma" panose="020B0604030504040204" pitchFamily="34" charset="0"/>
                <a:ea typeface="Tahoma" panose="020B0604030504040204" pitchFamily="34" charset="0"/>
                <a:cs typeface="Tahoma" panose="020B0604030504040204" pitchFamily="34" charset="0"/>
              </a:rPr>
              <a:t>Send</a:t>
            </a:r>
            <a:r>
              <a:rPr sz="2150" spc="-195" dirty="0">
                <a:solidFill>
                  <a:srgbClr val="1A1717"/>
                </a:solidFill>
                <a:latin typeface="Tahoma" panose="020B0604030504040204" pitchFamily="34" charset="0"/>
                <a:ea typeface="Tahoma" panose="020B0604030504040204" pitchFamily="34" charset="0"/>
                <a:cs typeface="Tahoma" panose="020B0604030504040204" pitchFamily="34" charset="0"/>
              </a:rPr>
              <a:t> </a:t>
            </a:r>
            <a:r>
              <a:rPr sz="2150" spc="55" dirty="0">
                <a:solidFill>
                  <a:srgbClr val="1A1717"/>
                </a:solidFill>
                <a:latin typeface="Tahoma" panose="020B0604030504040204" pitchFamily="34" charset="0"/>
                <a:ea typeface="Tahoma" panose="020B0604030504040204" pitchFamily="34" charset="0"/>
                <a:cs typeface="Tahoma" panose="020B0604030504040204" pitchFamily="34" charset="0"/>
              </a:rPr>
              <a:t>Surveys</a:t>
            </a:r>
            <a:r>
              <a:rPr sz="2150" spc="-190" dirty="0">
                <a:solidFill>
                  <a:srgbClr val="1A1717"/>
                </a:solidFill>
                <a:latin typeface="Tahoma" panose="020B0604030504040204" pitchFamily="34" charset="0"/>
                <a:ea typeface="Tahoma" panose="020B0604030504040204" pitchFamily="34" charset="0"/>
                <a:cs typeface="Tahoma" panose="020B0604030504040204" pitchFamily="34" charset="0"/>
              </a:rPr>
              <a:t> </a:t>
            </a:r>
            <a:r>
              <a:rPr sz="2150" spc="360" dirty="0">
                <a:solidFill>
                  <a:srgbClr val="1A1717"/>
                </a:solidFill>
                <a:latin typeface="Tahoma" panose="020B0604030504040204" pitchFamily="34" charset="0"/>
                <a:ea typeface="Tahoma" panose="020B0604030504040204" pitchFamily="34" charset="0"/>
                <a:cs typeface="Tahoma" panose="020B0604030504040204" pitchFamily="34" charset="0"/>
              </a:rPr>
              <a:t>–</a:t>
            </a:r>
            <a:r>
              <a:rPr sz="2150" spc="-155" dirty="0">
                <a:solidFill>
                  <a:srgbClr val="1A1717"/>
                </a:solidFill>
                <a:latin typeface="Tahoma" panose="020B0604030504040204" pitchFamily="34" charset="0"/>
                <a:ea typeface="Tahoma" panose="020B0604030504040204" pitchFamily="34" charset="0"/>
                <a:cs typeface="Tahoma" panose="020B0604030504040204" pitchFamily="34" charset="0"/>
              </a:rPr>
              <a:t> </a:t>
            </a:r>
            <a:r>
              <a:rPr sz="2150" spc="-35" dirty="0">
                <a:solidFill>
                  <a:srgbClr val="1A1717"/>
                </a:solidFill>
                <a:latin typeface="Tahoma" panose="020B0604030504040204" pitchFamily="34" charset="0"/>
                <a:ea typeface="Tahoma" panose="020B0604030504040204" pitchFamily="34" charset="0"/>
                <a:cs typeface="Tahoma" panose="020B0604030504040204" pitchFamily="34" charset="0"/>
              </a:rPr>
              <a:t>Patient</a:t>
            </a:r>
            <a:r>
              <a:rPr sz="2150" spc="-155" dirty="0">
                <a:solidFill>
                  <a:srgbClr val="1A1717"/>
                </a:solidFill>
                <a:latin typeface="Tahoma" panose="020B0604030504040204" pitchFamily="34" charset="0"/>
                <a:ea typeface="Tahoma" panose="020B0604030504040204" pitchFamily="34" charset="0"/>
                <a:cs typeface="Tahoma" panose="020B0604030504040204" pitchFamily="34" charset="0"/>
              </a:rPr>
              <a:t> </a:t>
            </a:r>
            <a:r>
              <a:rPr sz="2150" spc="-15" dirty="0">
                <a:solidFill>
                  <a:srgbClr val="1A1717"/>
                </a:solidFill>
                <a:latin typeface="Tahoma" panose="020B0604030504040204" pitchFamily="34" charset="0"/>
                <a:ea typeface="Tahoma" panose="020B0604030504040204" pitchFamily="34" charset="0"/>
                <a:cs typeface="Tahoma" panose="020B0604030504040204" pitchFamily="34" charset="0"/>
              </a:rPr>
              <a:t>satisfaction</a:t>
            </a:r>
            <a:r>
              <a:rPr sz="2150" spc="-155" dirty="0">
                <a:solidFill>
                  <a:srgbClr val="1A1717"/>
                </a:solidFill>
                <a:latin typeface="Tahoma" panose="020B0604030504040204" pitchFamily="34" charset="0"/>
                <a:ea typeface="Tahoma" panose="020B0604030504040204" pitchFamily="34" charset="0"/>
                <a:cs typeface="Tahoma" panose="020B0604030504040204" pitchFamily="34" charset="0"/>
              </a:rPr>
              <a:t> </a:t>
            </a:r>
            <a:r>
              <a:rPr sz="2150" spc="25" dirty="0">
                <a:solidFill>
                  <a:srgbClr val="1A1717"/>
                </a:solidFill>
                <a:latin typeface="Tahoma" panose="020B0604030504040204" pitchFamily="34" charset="0"/>
                <a:ea typeface="Tahoma" panose="020B0604030504040204" pitchFamily="34" charset="0"/>
                <a:cs typeface="Tahoma" panose="020B0604030504040204" pitchFamily="34" charset="0"/>
              </a:rPr>
              <a:t>surveys</a:t>
            </a:r>
            <a:r>
              <a:rPr sz="2150" spc="-155" dirty="0">
                <a:solidFill>
                  <a:srgbClr val="1A1717"/>
                </a:solidFill>
                <a:latin typeface="Tahoma" panose="020B0604030504040204" pitchFamily="34" charset="0"/>
                <a:ea typeface="Tahoma" panose="020B0604030504040204" pitchFamily="34" charset="0"/>
                <a:cs typeface="Tahoma" panose="020B0604030504040204" pitchFamily="34" charset="0"/>
              </a:rPr>
              <a:t> </a:t>
            </a:r>
            <a:r>
              <a:rPr sz="2150" spc="-50" dirty="0">
                <a:solidFill>
                  <a:srgbClr val="1A1717"/>
                </a:solidFill>
                <a:latin typeface="Tahoma" panose="020B0604030504040204" pitchFamily="34" charset="0"/>
                <a:ea typeface="Tahoma" panose="020B0604030504040204" pitchFamily="34" charset="0"/>
                <a:cs typeface="Tahoma" panose="020B0604030504040204" pitchFamily="34" charset="0"/>
              </a:rPr>
              <a:t>are</a:t>
            </a:r>
            <a:r>
              <a:rPr sz="2150" spc="-155" dirty="0">
                <a:solidFill>
                  <a:srgbClr val="1A1717"/>
                </a:solidFill>
                <a:latin typeface="Tahoma" panose="020B0604030504040204" pitchFamily="34" charset="0"/>
                <a:ea typeface="Tahoma" panose="020B0604030504040204" pitchFamily="34" charset="0"/>
                <a:cs typeface="Tahoma" panose="020B0604030504040204" pitchFamily="34" charset="0"/>
              </a:rPr>
              <a:t> </a:t>
            </a:r>
            <a:r>
              <a:rPr sz="2150" spc="5" dirty="0">
                <a:solidFill>
                  <a:srgbClr val="1A1717"/>
                </a:solidFill>
                <a:latin typeface="Tahoma" panose="020B0604030504040204" pitchFamily="34" charset="0"/>
                <a:ea typeface="Tahoma" panose="020B0604030504040204" pitchFamily="34" charset="0"/>
                <a:cs typeface="Tahoma" panose="020B0604030504040204" pitchFamily="34" charset="0"/>
              </a:rPr>
              <a:t>sent</a:t>
            </a:r>
            <a:r>
              <a:rPr sz="2150" spc="-155" dirty="0">
                <a:solidFill>
                  <a:srgbClr val="1A1717"/>
                </a:solidFill>
                <a:latin typeface="Tahoma" panose="020B0604030504040204" pitchFamily="34" charset="0"/>
                <a:ea typeface="Tahoma" panose="020B0604030504040204" pitchFamily="34" charset="0"/>
                <a:cs typeface="Tahoma" panose="020B0604030504040204" pitchFamily="34" charset="0"/>
              </a:rPr>
              <a:t> </a:t>
            </a:r>
            <a:r>
              <a:rPr sz="2150" spc="-15" dirty="0">
                <a:solidFill>
                  <a:srgbClr val="1A1717"/>
                </a:solidFill>
                <a:latin typeface="Tahoma" panose="020B0604030504040204" pitchFamily="34" charset="0"/>
                <a:ea typeface="Tahoma" panose="020B0604030504040204" pitchFamily="34" charset="0"/>
                <a:cs typeface="Tahoma" panose="020B0604030504040204" pitchFamily="34" charset="0"/>
              </a:rPr>
              <a:t>automatically</a:t>
            </a:r>
            <a:r>
              <a:rPr sz="2150" spc="-155" dirty="0">
                <a:solidFill>
                  <a:srgbClr val="1A1717"/>
                </a:solidFill>
                <a:latin typeface="Tahoma" panose="020B0604030504040204" pitchFamily="34" charset="0"/>
                <a:ea typeface="Tahoma" panose="020B0604030504040204" pitchFamily="34" charset="0"/>
                <a:cs typeface="Tahoma" panose="020B0604030504040204" pitchFamily="34" charset="0"/>
              </a:rPr>
              <a:t> </a:t>
            </a:r>
            <a:r>
              <a:rPr sz="2150" spc="-65" dirty="0">
                <a:solidFill>
                  <a:srgbClr val="1A1717"/>
                </a:solidFill>
                <a:latin typeface="Tahoma" panose="020B0604030504040204" pitchFamily="34" charset="0"/>
                <a:ea typeface="Tahoma" panose="020B0604030504040204" pitchFamily="34" charset="0"/>
                <a:cs typeface="Tahoma" panose="020B0604030504040204" pitchFamily="34" charset="0"/>
              </a:rPr>
              <a:t>after</a:t>
            </a:r>
            <a:r>
              <a:rPr sz="2150" spc="-155" dirty="0">
                <a:solidFill>
                  <a:srgbClr val="1A1717"/>
                </a:solidFill>
                <a:latin typeface="Tahoma" panose="020B0604030504040204" pitchFamily="34" charset="0"/>
                <a:ea typeface="Tahoma" panose="020B0604030504040204" pitchFamily="34" charset="0"/>
                <a:cs typeface="Tahoma" panose="020B0604030504040204" pitchFamily="34" charset="0"/>
              </a:rPr>
              <a:t> </a:t>
            </a:r>
            <a:r>
              <a:rPr sz="2150" dirty="0">
                <a:solidFill>
                  <a:srgbClr val="1A1717"/>
                </a:solidFill>
                <a:latin typeface="Tahoma" panose="020B0604030504040204" pitchFamily="34" charset="0"/>
                <a:ea typeface="Tahoma" panose="020B0604030504040204" pitchFamily="34" charset="0"/>
                <a:cs typeface="Tahoma" panose="020B0604030504040204" pitchFamily="34" charset="0"/>
              </a:rPr>
              <a:t>every</a:t>
            </a:r>
            <a:r>
              <a:rPr sz="2150" spc="-155" dirty="0">
                <a:solidFill>
                  <a:srgbClr val="1A1717"/>
                </a:solidFill>
                <a:latin typeface="Tahoma" panose="020B0604030504040204" pitchFamily="34" charset="0"/>
                <a:ea typeface="Tahoma" panose="020B0604030504040204" pitchFamily="34" charset="0"/>
                <a:cs typeface="Tahoma" panose="020B0604030504040204" pitchFamily="34" charset="0"/>
              </a:rPr>
              <a:t> </a:t>
            </a:r>
            <a:r>
              <a:rPr sz="2150" spc="-80" dirty="0">
                <a:solidFill>
                  <a:srgbClr val="1A1717"/>
                </a:solidFill>
                <a:latin typeface="Tahoma" panose="020B0604030504040204" pitchFamily="34" charset="0"/>
                <a:ea typeface="Tahoma" panose="020B0604030504040204" pitchFamily="34" charset="0"/>
                <a:cs typeface="Tahoma" panose="020B0604030504040204" pitchFamily="34" charset="0"/>
              </a:rPr>
              <a:t>visit, </a:t>
            </a:r>
            <a:r>
              <a:rPr sz="2150" spc="-635" dirty="0">
                <a:solidFill>
                  <a:srgbClr val="1A1717"/>
                </a:solidFill>
                <a:latin typeface="Tahoma" panose="020B0604030504040204" pitchFamily="34" charset="0"/>
                <a:ea typeface="Tahoma" panose="020B0604030504040204" pitchFamily="34" charset="0"/>
                <a:cs typeface="Tahoma" panose="020B0604030504040204" pitchFamily="34" charset="0"/>
              </a:rPr>
              <a:t> </a:t>
            </a:r>
            <a:r>
              <a:rPr sz="2150" spc="-15" dirty="0">
                <a:solidFill>
                  <a:srgbClr val="1A1717"/>
                </a:solidFill>
                <a:latin typeface="Tahoma" panose="020B0604030504040204" pitchFamily="34" charset="0"/>
                <a:ea typeface="Tahoma" panose="020B0604030504040204" pitchFamily="34" charset="0"/>
                <a:cs typeface="Tahoma" panose="020B0604030504040204" pitchFamily="34" charset="0"/>
              </a:rPr>
              <a:t>via</a:t>
            </a:r>
            <a:r>
              <a:rPr sz="2150" spc="-165" dirty="0">
                <a:solidFill>
                  <a:srgbClr val="1A1717"/>
                </a:solidFill>
                <a:latin typeface="Tahoma" panose="020B0604030504040204" pitchFamily="34" charset="0"/>
                <a:ea typeface="Tahoma" panose="020B0604030504040204" pitchFamily="34" charset="0"/>
                <a:cs typeface="Tahoma" panose="020B0604030504040204" pitchFamily="34" charset="0"/>
              </a:rPr>
              <a:t> </a:t>
            </a:r>
            <a:r>
              <a:rPr sz="2150" spc="-15" dirty="0">
                <a:solidFill>
                  <a:srgbClr val="1A1717"/>
                </a:solidFill>
                <a:latin typeface="Tahoma" panose="020B0604030504040204" pitchFamily="34" charset="0"/>
                <a:ea typeface="Tahoma" panose="020B0604030504040204" pitchFamily="34" charset="0"/>
                <a:cs typeface="Tahoma" panose="020B0604030504040204" pitchFamily="34" charset="0"/>
              </a:rPr>
              <a:t>email</a:t>
            </a:r>
            <a:r>
              <a:rPr sz="2150" spc="-160" dirty="0">
                <a:solidFill>
                  <a:srgbClr val="1A1717"/>
                </a:solidFill>
                <a:latin typeface="Tahoma" panose="020B0604030504040204" pitchFamily="34" charset="0"/>
                <a:ea typeface="Tahoma" panose="020B0604030504040204" pitchFamily="34" charset="0"/>
                <a:cs typeface="Tahoma" panose="020B0604030504040204" pitchFamily="34" charset="0"/>
              </a:rPr>
              <a:t> </a:t>
            </a:r>
            <a:r>
              <a:rPr sz="2150" spc="60" dirty="0">
                <a:solidFill>
                  <a:srgbClr val="1A1717"/>
                </a:solidFill>
                <a:latin typeface="Tahoma" panose="020B0604030504040204" pitchFamily="34" charset="0"/>
                <a:ea typeface="Tahoma" panose="020B0604030504040204" pitchFamily="34" charset="0"/>
                <a:cs typeface="Tahoma" panose="020B0604030504040204" pitchFamily="34" charset="0"/>
              </a:rPr>
              <a:t>and</a:t>
            </a:r>
            <a:r>
              <a:rPr sz="2150" spc="-160" dirty="0">
                <a:solidFill>
                  <a:srgbClr val="1A1717"/>
                </a:solidFill>
                <a:latin typeface="Tahoma" panose="020B0604030504040204" pitchFamily="34" charset="0"/>
                <a:ea typeface="Tahoma" panose="020B0604030504040204" pitchFamily="34" charset="0"/>
                <a:cs typeface="Tahoma" panose="020B0604030504040204" pitchFamily="34" charset="0"/>
              </a:rPr>
              <a:t> </a:t>
            </a:r>
            <a:r>
              <a:rPr sz="2150" spc="-35" dirty="0">
                <a:solidFill>
                  <a:srgbClr val="1A1717"/>
                </a:solidFill>
                <a:latin typeface="Tahoma" panose="020B0604030504040204" pitchFamily="34" charset="0"/>
                <a:ea typeface="Tahoma" panose="020B0604030504040204" pitchFamily="34" charset="0"/>
                <a:cs typeface="Tahoma" panose="020B0604030504040204" pitchFamily="34" charset="0"/>
              </a:rPr>
              <a:t>SMS/text.</a:t>
            </a:r>
            <a:endParaRPr sz="2150" dirty="0">
              <a:latin typeface="Tahoma" panose="020B0604030504040204" pitchFamily="34" charset="0"/>
              <a:ea typeface="Tahoma" panose="020B0604030504040204" pitchFamily="34" charset="0"/>
              <a:cs typeface="Tahoma" panose="020B0604030504040204" pitchFamily="34" charset="0"/>
            </a:endParaRPr>
          </a:p>
          <a:p>
            <a:pPr>
              <a:lnSpc>
                <a:spcPct val="100000"/>
              </a:lnSpc>
              <a:spcBef>
                <a:spcPts val="10"/>
              </a:spcBef>
            </a:pPr>
            <a:endParaRPr sz="2900" dirty="0">
              <a:latin typeface="Tahoma" panose="020B0604030504040204" pitchFamily="34" charset="0"/>
              <a:ea typeface="Tahoma" panose="020B0604030504040204" pitchFamily="34" charset="0"/>
              <a:cs typeface="Tahoma" panose="020B0604030504040204" pitchFamily="34" charset="0"/>
            </a:endParaRPr>
          </a:p>
          <a:p>
            <a:pPr marL="12700" marR="10160">
              <a:lnSpc>
                <a:spcPct val="131000"/>
              </a:lnSpc>
            </a:pPr>
            <a:r>
              <a:rPr sz="2150" spc="90" dirty="0">
                <a:solidFill>
                  <a:srgbClr val="1A1717"/>
                </a:solidFill>
                <a:latin typeface="Tahoma" panose="020B0604030504040204" pitchFamily="34" charset="0"/>
                <a:ea typeface="Tahoma" panose="020B0604030504040204" pitchFamily="34" charset="0"/>
                <a:cs typeface="Tahoma" panose="020B0604030504040204" pitchFamily="34" charset="0"/>
              </a:rPr>
              <a:t>Promote</a:t>
            </a:r>
            <a:r>
              <a:rPr sz="2150" spc="-190" dirty="0">
                <a:solidFill>
                  <a:srgbClr val="1A1717"/>
                </a:solidFill>
                <a:latin typeface="Tahoma" panose="020B0604030504040204" pitchFamily="34" charset="0"/>
                <a:ea typeface="Tahoma" panose="020B0604030504040204" pitchFamily="34" charset="0"/>
                <a:cs typeface="Tahoma" panose="020B0604030504040204" pitchFamily="34" charset="0"/>
              </a:rPr>
              <a:t> </a:t>
            </a:r>
            <a:r>
              <a:rPr sz="2150" spc="75" dirty="0">
                <a:solidFill>
                  <a:srgbClr val="1A1717"/>
                </a:solidFill>
                <a:latin typeface="Tahoma" panose="020B0604030504040204" pitchFamily="34" charset="0"/>
                <a:ea typeface="Tahoma" panose="020B0604030504040204" pitchFamily="34" charset="0"/>
                <a:cs typeface="Tahoma" panose="020B0604030504040204" pitchFamily="34" charset="0"/>
              </a:rPr>
              <a:t>Sharing</a:t>
            </a:r>
            <a:r>
              <a:rPr sz="2150" spc="-175" dirty="0">
                <a:solidFill>
                  <a:srgbClr val="1A1717"/>
                </a:solidFill>
                <a:latin typeface="Tahoma" panose="020B0604030504040204" pitchFamily="34" charset="0"/>
                <a:ea typeface="Tahoma" panose="020B0604030504040204" pitchFamily="34" charset="0"/>
                <a:cs typeface="Tahoma" panose="020B0604030504040204" pitchFamily="34" charset="0"/>
              </a:rPr>
              <a:t> </a:t>
            </a:r>
            <a:r>
              <a:rPr sz="2150" spc="360" dirty="0">
                <a:solidFill>
                  <a:srgbClr val="1A1717"/>
                </a:solidFill>
                <a:latin typeface="Tahoma" panose="020B0604030504040204" pitchFamily="34" charset="0"/>
                <a:ea typeface="Tahoma" panose="020B0604030504040204" pitchFamily="34" charset="0"/>
                <a:cs typeface="Tahoma" panose="020B0604030504040204" pitchFamily="34" charset="0"/>
              </a:rPr>
              <a:t>–</a:t>
            </a:r>
            <a:r>
              <a:rPr sz="2150" spc="-150" dirty="0">
                <a:solidFill>
                  <a:srgbClr val="1A1717"/>
                </a:solidFill>
                <a:latin typeface="Tahoma" panose="020B0604030504040204" pitchFamily="34" charset="0"/>
                <a:ea typeface="Tahoma" panose="020B0604030504040204" pitchFamily="34" charset="0"/>
                <a:cs typeface="Tahoma" panose="020B0604030504040204" pitchFamily="34" charset="0"/>
              </a:rPr>
              <a:t> </a:t>
            </a:r>
            <a:r>
              <a:rPr sz="2150" spc="-25" dirty="0">
                <a:solidFill>
                  <a:srgbClr val="1A1717"/>
                </a:solidFill>
                <a:latin typeface="Tahoma" panose="020B0604030504040204" pitchFamily="34" charset="0"/>
                <a:ea typeface="Tahoma" panose="020B0604030504040204" pitchFamily="34" charset="0"/>
                <a:cs typeface="Tahoma" panose="020B0604030504040204" pitchFamily="34" charset="0"/>
              </a:rPr>
              <a:t>Patients</a:t>
            </a:r>
            <a:r>
              <a:rPr sz="2150" spc="-150" dirty="0">
                <a:solidFill>
                  <a:srgbClr val="1A1717"/>
                </a:solidFill>
                <a:latin typeface="Tahoma" panose="020B0604030504040204" pitchFamily="34" charset="0"/>
                <a:ea typeface="Tahoma" panose="020B0604030504040204" pitchFamily="34" charset="0"/>
                <a:cs typeface="Tahoma" panose="020B0604030504040204" pitchFamily="34" charset="0"/>
              </a:rPr>
              <a:t> </a:t>
            </a:r>
            <a:r>
              <a:rPr sz="2150" spc="-50" dirty="0">
                <a:solidFill>
                  <a:srgbClr val="1A1717"/>
                </a:solidFill>
                <a:latin typeface="Tahoma" panose="020B0604030504040204" pitchFamily="34" charset="0"/>
                <a:ea typeface="Tahoma" panose="020B0604030504040204" pitchFamily="34" charset="0"/>
                <a:cs typeface="Tahoma" panose="020B0604030504040204" pitchFamily="34" charset="0"/>
              </a:rPr>
              <a:t>are</a:t>
            </a:r>
            <a:r>
              <a:rPr sz="2150" spc="-150" dirty="0">
                <a:solidFill>
                  <a:srgbClr val="1A1717"/>
                </a:solidFill>
                <a:latin typeface="Tahoma" panose="020B0604030504040204" pitchFamily="34" charset="0"/>
                <a:ea typeface="Tahoma" panose="020B0604030504040204" pitchFamily="34" charset="0"/>
                <a:cs typeface="Tahoma" panose="020B0604030504040204" pitchFamily="34" charset="0"/>
              </a:rPr>
              <a:t> </a:t>
            </a:r>
            <a:r>
              <a:rPr sz="2150" spc="-5" dirty="0">
                <a:solidFill>
                  <a:srgbClr val="1A1717"/>
                </a:solidFill>
                <a:latin typeface="Tahoma" panose="020B0604030504040204" pitchFamily="34" charset="0"/>
                <a:ea typeface="Tahoma" panose="020B0604030504040204" pitchFamily="34" charset="0"/>
                <a:cs typeface="Tahoma" panose="020B0604030504040204" pitchFamily="34" charset="0"/>
              </a:rPr>
              <a:t>invited</a:t>
            </a:r>
            <a:r>
              <a:rPr sz="2150" spc="-150" dirty="0">
                <a:solidFill>
                  <a:srgbClr val="1A1717"/>
                </a:solidFill>
                <a:latin typeface="Tahoma" panose="020B0604030504040204" pitchFamily="34" charset="0"/>
                <a:ea typeface="Tahoma" panose="020B0604030504040204" pitchFamily="34" charset="0"/>
                <a:cs typeface="Tahoma" panose="020B0604030504040204" pitchFamily="34" charset="0"/>
              </a:rPr>
              <a:t> </a:t>
            </a:r>
            <a:r>
              <a:rPr sz="2150" spc="5" dirty="0">
                <a:solidFill>
                  <a:srgbClr val="1A1717"/>
                </a:solidFill>
                <a:latin typeface="Tahoma" panose="020B0604030504040204" pitchFamily="34" charset="0"/>
                <a:ea typeface="Tahoma" panose="020B0604030504040204" pitchFamily="34" charset="0"/>
                <a:cs typeface="Tahoma" panose="020B0604030504040204" pitchFamily="34" charset="0"/>
              </a:rPr>
              <a:t>to</a:t>
            </a:r>
            <a:r>
              <a:rPr sz="2150" spc="-155" dirty="0">
                <a:solidFill>
                  <a:srgbClr val="1A1717"/>
                </a:solidFill>
                <a:latin typeface="Tahoma" panose="020B0604030504040204" pitchFamily="34" charset="0"/>
                <a:ea typeface="Tahoma" panose="020B0604030504040204" pitchFamily="34" charset="0"/>
                <a:cs typeface="Tahoma" panose="020B0604030504040204" pitchFamily="34" charset="0"/>
              </a:rPr>
              <a:t> </a:t>
            </a:r>
            <a:r>
              <a:rPr sz="2150" dirty="0">
                <a:solidFill>
                  <a:srgbClr val="1A1717"/>
                </a:solidFill>
                <a:latin typeface="Tahoma" panose="020B0604030504040204" pitchFamily="34" charset="0"/>
                <a:ea typeface="Tahoma" panose="020B0604030504040204" pitchFamily="34" charset="0"/>
                <a:cs typeface="Tahoma" panose="020B0604030504040204" pitchFamily="34" charset="0"/>
              </a:rPr>
              <a:t>share</a:t>
            </a:r>
            <a:r>
              <a:rPr sz="2150" spc="-150" dirty="0">
                <a:solidFill>
                  <a:srgbClr val="1A1717"/>
                </a:solidFill>
                <a:latin typeface="Tahoma" panose="020B0604030504040204" pitchFamily="34" charset="0"/>
                <a:ea typeface="Tahoma" panose="020B0604030504040204" pitchFamily="34" charset="0"/>
                <a:cs typeface="Tahoma" panose="020B0604030504040204" pitchFamily="34" charset="0"/>
              </a:rPr>
              <a:t> </a:t>
            </a:r>
            <a:r>
              <a:rPr sz="2150" spc="-35" dirty="0">
                <a:solidFill>
                  <a:srgbClr val="1A1717"/>
                </a:solidFill>
                <a:latin typeface="Tahoma" panose="020B0604030504040204" pitchFamily="34" charset="0"/>
                <a:ea typeface="Tahoma" panose="020B0604030504040204" pitchFamily="34" charset="0"/>
                <a:cs typeface="Tahoma" panose="020B0604030504040204" pitchFamily="34" charset="0"/>
              </a:rPr>
              <a:t>their</a:t>
            </a:r>
            <a:r>
              <a:rPr sz="2150" spc="-150" dirty="0">
                <a:solidFill>
                  <a:srgbClr val="1A1717"/>
                </a:solidFill>
                <a:latin typeface="Tahoma" panose="020B0604030504040204" pitchFamily="34" charset="0"/>
                <a:ea typeface="Tahoma" panose="020B0604030504040204" pitchFamily="34" charset="0"/>
                <a:cs typeface="Tahoma" panose="020B0604030504040204" pitchFamily="34" charset="0"/>
              </a:rPr>
              <a:t> </a:t>
            </a:r>
            <a:r>
              <a:rPr sz="2150" spc="-5" dirty="0">
                <a:solidFill>
                  <a:srgbClr val="1A1717"/>
                </a:solidFill>
                <a:latin typeface="Tahoma" panose="020B0604030504040204" pitchFamily="34" charset="0"/>
                <a:ea typeface="Tahoma" panose="020B0604030504040204" pitchFamily="34" charset="0"/>
                <a:cs typeface="Tahoma" panose="020B0604030504040204" pitchFamily="34" charset="0"/>
              </a:rPr>
              <a:t>experiences</a:t>
            </a:r>
            <a:r>
              <a:rPr sz="2150" spc="-150" dirty="0">
                <a:solidFill>
                  <a:srgbClr val="1A1717"/>
                </a:solidFill>
                <a:latin typeface="Tahoma" panose="020B0604030504040204" pitchFamily="34" charset="0"/>
                <a:ea typeface="Tahoma" panose="020B0604030504040204" pitchFamily="34" charset="0"/>
                <a:cs typeface="Tahoma" panose="020B0604030504040204" pitchFamily="34" charset="0"/>
              </a:rPr>
              <a:t> </a:t>
            </a:r>
            <a:r>
              <a:rPr sz="2150" spc="110" dirty="0">
                <a:solidFill>
                  <a:srgbClr val="1A1717"/>
                </a:solidFill>
                <a:latin typeface="Tahoma" panose="020B0604030504040204" pitchFamily="34" charset="0"/>
                <a:ea typeface="Tahoma" panose="020B0604030504040204" pitchFamily="34" charset="0"/>
                <a:cs typeface="Tahoma" panose="020B0604030504040204" pitchFamily="34" charset="0"/>
              </a:rPr>
              <a:t>on</a:t>
            </a:r>
            <a:r>
              <a:rPr sz="2150" spc="-150" dirty="0">
                <a:solidFill>
                  <a:srgbClr val="1A1717"/>
                </a:solidFill>
                <a:latin typeface="Tahoma" panose="020B0604030504040204" pitchFamily="34" charset="0"/>
                <a:ea typeface="Tahoma" panose="020B0604030504040204" pitchFamily="34" charset="0"/>
                <a:cs typeface="Tahoma" panose="020B0604030504040204" pitchFamily="34" charset="0"/>
              </a:rPr>
              <a:t> </a:t>
            </a:r>
            <a:r>
              <a:rPr sz="2150" spc="30" dirty="0">
                <a:solidFill>
                  <a:srgbClr val="1A1717"/>
                </a:solidFill>
                <a:latin typeface="Tahoma" panose="020B0604030504040204" pitchFamily="34" charset="0"/>
                <a:ea typeface="Tahoma" panose="020B0604030504040204" pitchFamily="34" charset="0"/>
                <a:cs typeface="Tahoma" panose="020B0604030504040204" pitchFamily="34" charset="0"/>
              </a:rPr>
              <a:t>your</a:t>
            </a:r>
            <a:r>
              <a:rPr sz="2150" spc="-150" dirty="0">
                <a:solidFill>
                  <a:srgbClr val="1A1717"/>
                </a:solidFill>
                <a:latin typeface="Tahoma" panose="020B0604030504040204" pitchFamily="34" charset="0"/>
                <a:ea typeface="Tahoma" panose="020B0604030504040204" pitchFamily="34" charset="0"/>
                <a:cs typeface="Tahoma" panose="020B0604030504040204" pitchFamily="34" charset="0"/>
              </a:rPr>
              <a:t> </a:t>
            </a:r>
            <a:r>
              <a:rPr sz="2150" spc="-30" dirty="0">
                <a:solidFill>
                  <a:srgbClr val="1A1717"/>
                </a:solidFill>
                <a:latin typeface="Tahoma" panose="020B0604030504040204" pitchFamily="34" charset="0"/>
                <a:ea typeface="Tahoma" panose="020B0604030504040204" pitchFamily="34" charset="0"/>
                <a:cs typeface="Tahoma" panose="020B0604030504040204" pitchFamily="34" charset="0"/>
              </a:rPr>
              <a:t>practice </a:t>
            </a:r>
            <a:r>
              <a:rPr sz="2150" spc="-635" dirty="0">
                <a:solidFill>
                  <a:srgbClr val="1A1717"/>
                </a:solidFill>
                <a:latin typeface="Tahoma" panose="020B0604030504040204" pitchFamily="34" charset="0"/>
                <a:ea typeface="Tahoma" panose="020B0604030504040204" pitchFamily="34" charset="0"/>
                <a:cs typeface="Tahoma" panose="020B0604030504040204" pitchFamily="34" charset="0"/>
              </a:rPr>
              <a:t> </a:t>
            </a:r>
            <a:r>
              <a:rPr sz="2150" spc="-40" dirty="0">
                <a:solidFill>
                  <a:srgbClr val="1A1717"/>
                </a:solidFill>
                <a:latin typeface="Tahoma" panose="020B0604030504040204" pitchFamily="34" charset="0"/>
                <a:ea typeface="Tahoma" panose="020B0604030504040204" pitchFamily="34" charset="0"/>
                <a:cs typeface="Tahoma" panose="020B0604030504040204" pitchFamily="34" charset="0"/>
              </a:rPr>
              <a:t>website.</a:t>
            </a:r>
            <a:r>
              <a:rPr sz="2150" spc="-160" dirty="0">
                <a:solidFill>
                  <a:srgbClr val="1A1717"/>
                </a:solidFill>
                <a:latin typeface="Tahoma" panose="020B0604030504040204" pitchFamily="34" charset="0"/>
                <a:ea typeface="Tahoma" panose="020B0604030504040204" pitchFamily="34" charset="0"/>
                <a:cs typeface="Tahoma" panose="020B0604030504040204" pitchFamily="34" charset="0"/>
              </a:rPr>
              <a:t> </a:t>
            </a:r>
            <a:r>
              <a:rPr sz="2150" spc="40" dirty="0">
                <a:solidFill>
                  <a:srgbClr val="1A1717"/>
                </a:solidFill>
                <a:latin typeface="Tahoma" panose="020B0604030504040204" pitchFamily="34" charset="0"/>
                <a:ea typeface="Tahoma" panose="020B0604030504040204" pitchFamily="34" charset="0"/>
                <a:cs typeface="Tahoma" panose="020B0604030504040204" pitchFamily="34" charset="0"/>
              </a:rPr>
              <a:t>Address</a:t>
            </a:r>
            <a:r>
              <a:rPr sz="2150" spc="-155" dirty="0">
                <a:solidFill>
                  <a:srgbClr val="1A1717"/>
                </a:solidFill>
                <a:latin typeface="Tahoma" panose="020B0604030504040204" pitchFamily="34" charset="0"/>
                <a:ea typeface="Tahoma" panose="020B0604030504040204" pitchFamily="34" charset="0"/>
                <a:cs typeface="Tahoma" panose="020B0604030504040204" pitchFamily="34" charset="0"/>
              </a:rPr>
              <a:t> </a:t>
            </a:r>
            <a:r>
              <a:rPr sz="2150" spc="25" dirty="0">
                <a:solidFill>
                  <a:srgbClr val="1A1717"/>
                </a:solidFill>
                <a:latin typeface="Tahoma" panose="020B0604030504040204" pitchFamily="34" charset="0"/>
                <a:ea typeface="Tahoma" panose="020B0604030504040204" pitchFamily="34" charset="0"/>
                <a:cs typeface="Tahoma" panose="020B0604030504040204" pitchFamily="34" charset="0"/>
              </a:rPr>
              <a:t>Issues</a:t>
            </a:r>
            <a:r>
              <a:rPr sz="2150" spc="-160" dirty="0">
                <a:solidFill>
                  <a:srgbClr val="1A1717"/>
                </a:solidFill>
                <a:latin typeface="Tahoma" panose="020B0604030504040204" pitchFamily="34" charset="0"/>
                <a:ea typeface="Tahoma" panose="020B0604030504040204" pitchFamily="34" charset="0"/>
                <a:cs typeface="Tahoma" panose="020B0604030504040204" pitchFamily="34" charset="0"/>
              </a:rPr>
              <a:t> </a:t>
            </a:r>
            <a:r>
              <a:rPr sz="2150" spc="360" dirty="0">
                <a:solidFill>
                  <a:srgbClr val="1A1717"/>
                </a:solidFill>
                <a:latin typeface="Tahoma" panose="020B0604030504040204" pitchFamily="34" charset="0"/>
                <a:ea typeface="Tahoma" panose="020B0604030504040204" pitchFamily="34" charset="0"/>
                <a:cs typeface="Tahoma" panose="020B0604030504040204" pitchFamily="34" charset="0"/>
              </a:rPr>
              <a:t>–</a:t>
            </a:r>
            <a:r>
              <a:rPr sz="2150" spc="-155" dirty="0">
                <a:solidFill>
                  <a:srgbClr val="1A1717"/>
                </a:solidFill>
                <a:latin typeface="Tahoma" panose="020B0604030504040204" pitchFamily="34" charset="0"/>
                <a:ea typeface="Tahoma" panose="020B0604030504040204" pitchFamily="34" charset="0"/>
                <a:cs typeface="Tahoma" panose="020B0604030504040204" pitchFamily="34" charset="0"/>
              </a:rPr>
              <a:t> </a:t>
            </a:r>
            <a:r>
              <a:rPr sz="2150" spc="-15" dirty="0">
                <a:solidFill>
                  <a:srgbClr val="1A1717"/>
                </a:solidFill>
                <a:latin typeface="Tahoma" panose="020B0604030504040204" pitchFamily="34" charset="0"/>
                <a:ea typeface="Tahoma" panose="020B0604030504040204" pitchFamily="34" charset="0"/>
                <a:cs typeface="Tahoma" panose="020B0604030504040204" pitchFamily="34" charset="0"/>
              </a:rPr>
              <a:t>All</a:t>
            </a:r>
            <a:r>
              <a:rPr sz="2150" spc="-160" dirty="0">
                <a:solidFill>
                  <a:srgbClr val="1A1717"/>
                </a:solidFill>
                <a:latin typeface="Tahoma" panose="020B0604030504040204" pitchFamily="34" charset="0"/>
                <a:ea typeface="Tahoma" panose="020B0604030504040204" pitchFamily="34" charset="0"/>
                <a:cs typeface="Tahoma" panose="020B0604030504040204" pitchFamily="34" charset="0"/>
              </a:rPr>
              <a:t> </a:t>
            </a:r>
            <a:r>
              <a:rPr sz="2150" spc="30" dirty="0">
                <a:solidFill>
                  <a:srgbClr val="1A1717"/>
                </a:solidFill>
                <a:latin typeface="Tahoma" panose="020B0604030504040204" pitchFamily="34" charset="0"/>
                <a:ea typeface="Tahoma" panose="020B0604030504040204" pitchFamily="34" charset="0"/>
                <a:cs typeface="Tahoma" panose="020B0604030504040204" pitchFamily="34" charset="0"/>
              </a:rPr>
              <a:t>urgent</a:t>
            </a:r>
            <a:r>
              <a:rPr sz="2150" spc="-155" dirty="0">
                <a:solidFill>
                  <a:srgbClr val="1A1717"/>
                </a:solidFill>
                <a:latin typeface="Tahoma" panose="020B0604030504040204" pitchFamily="34" charset="0"/>
                <a:ea typeface="Tahoma" panose="020B0604030504040204" pitchFamily="34" charset="0"/>
                <a:cs typeface="Tahoma" panose="020B0604030504040204" pitchFamily="34" charset="0"/>
              </a:rPr>
              <a:t> </a:t>
            </a:r>
            <a:r>
              <a:rPr sz="2150" spc="-15" dirty="0">
                <a:solidFill>
                  <a:srgbClr val="1A1717"/>
                </a:solidFill>
                <a:latin typeface="Tahoma" panose="020B0604030504040204" pitchFamily="34" charset="0"/>
                <a:ea typeface="Tahoma" panose="020B0604030504040204" pitchFamily="34" charset="0"/>
                <a:cs typeface="Tahoma" panose="020B0604030504040204" pitchFamily="34" charset="0"/>
              </a:rPr>
              <a:t>patient</a:t>
            </a:r>
            <a:r>
              <a:rPr sz="2150" spc="-155" dirty="0">
                <a:solidFill>
                  <a:srgbClr val="1A1717"/>
                </a:solidFill>
                <a:latin typeface="Tahoma" panose="020B0604030504040204" pitchFamily="34" charset="0"/>
                <a:ea typeface="Tahoma" panose="020B0604030504040204" pitchFamily="34" charset="0"/>
                <a:cs typeface="Tahoma" panose="020B0604030504040204" pitchFamily="34" charset="0"/>
              </a:rPr>
              <a:t> </a:t>
            </a:r>
            <a:r>
              <a:rPr sz="2150" spc="35" dirty="0">
                <a:solidFill>
                  <a:srgbClr val="1A1717"/>
                </a:solidFill>
                <a:latin typeface="Tahoma" panose="020B0604030504040204" pitchFamily="34" charset="0"/>
                <a:ea typeface="Tahoma" panose="020B0604030504040204" pitchFamily="34" charset="0"/>
                <a:cs typeface="Tahoma" panose="020B0604030504040204" pitchFamily="34" charset="0"/>
              </a:rPr>
              <a:t>responses</a:t>
            </a:r>
            <a:r>
              <a:rPr sz="2150" spc="-160" dirty="0">
                <a:solidFill>
                  <a:srgbClr val="1A1717"/>
                </a:solidFill>
                <a:latin typeface="Tahoma" panose="020B0604030504040204" pitchFamily="34" charset="0"/>
                <a:ea typeface="Tahoma" panose="020B0604030504040204" pitchFamily="34" charset="0"/>
                <a:cs typeface="Tahoma" panose="020B0604030504040204" pitchFamily="34" charset="0"/>
              </a:rPr>
              <a:t> </a:t>
            </a:r>
            <a:r>
              <a:rPr sz="2150" spc="-50" dirty="0">
                <a:solidFill>
                  <a:srgbClr val="1A1717"/>
                </a:solidFill>
                <a:latin typeface="Tahoma" panose="020B0604030504040204" pitchFamily="34" charset="0"/>
                <a:ea typeface="Tahoma" panose="020B0604030504040204" pitchFamily="34" charset="0"/>
                <a:cs typeface="Tahoma" panose="020B0604030504040204" pitchFamily="34" charset="0"/>
              </a:rPr>
              <a:t>are</a:t>
            </a:r>
            <a:r>
              <a:rPr sz="2150" spc="-155" dirty="0">
                <a:solidFill>
                  <a:srgbClr val="1A1717"/>
                </a:solidFill>
                <a:latin typeface="Tahoma" panose="020B0604030504040204" pitchFamily="34" charset="0"/>
                <a:ea typeface="Tahoma" panose="020B0604030504040204" pitchFamily="34" charset="0"/>
                <a:cs typeface="Tahoma" panose="020B0604030504040204" pitchFamily="34" charset="0"/>
              </a:rPr>
              <a:t> </a:t>
            </a:r>
            <a:r>
              <a:rPr sz="2150" spc="5" dirty="0">
                <a:solidFill>
                  <a:srgbClr val="1A1717"/>
                </a:solidFill>
                <a:latin typeface="Tahoma" panose="020B0604030504040204" pitchFamily="34" charset="0"/>
                <a:ea typeface="Tahoma" panose="020B0604030504040204" pitchFamily="34" charset="0"/>
                <a:cs typeface="Tahoma" panose="020B0604030504040204" pitchFamily="34" charset="0"/>
              </a:rPr>
              <a:t>sent</a:t>
            </a:r>
            <a:r>
              <a:rPr sz="2150" spc="-160" dirty="0">
                <a:solidFill>
                  <a:srgbClr val="1A1717"/>
                </a:solidFill>
                <a:latin typeface="Tahoma" panose="020B0604030504040204" pitchFamily="34" charset="0"/>
                <a:ea typeface="Tahoma" panose="020B0604030504040204" pitchFamily="34" charset="0"/>
                <a:cs typeface="Tahoma" panose="020B0604030504040204" pitchFamily="34" charset="0"/>
              </a:rPr>
              <a:t> </a:t>
            </a:r>
            <a:r>
              <a:rPr sz="2150" spc="-35" dirty="0">
                <a:solidFill>
                  <a:srgbClr val="1A1717"/>
                </a:solidFill>
                <a:latin typeface="Tahoma" panose="020B0604030504040204" pitchFamily="34" charset="0"/>
                <a:ea typeface="Tahoma" panose="020B0604030504040204" pitchFamily="34" charset="0"/>
                <a:cs typeface="Tahoma" panose="020B0604030504040204" pitchFamily="34" charset="0"/>
              </a:rPr>
              <a:t>directly</a:t>
            </a:r>
            <a:r>
              <a:rPr sz="2150" spc="-155" dirty="0">
                <a:solidFill>
                  <a:srgbClr val="1A1717"/>
                </a:solidFill>
                <a:latin typeface="Tahoma" panose="020B0604030504040204" pitchFamily="34" charset="0"/>
                <a:ea typeface="Tahoma" panose="020B0604030504040204" pitchFamily="34" charset="0"/>
                <a:cs typeface="Tahoma" panose="020B0604030504040204" pitchFamily="34" charset="0"/>
              </a:rPr>
              <a:t> </a:t>
            </a:r>
            <a:r>
              <a:rPr sz="2150" spc="5" dirty="0">
                <a:solidFill>
                  <a:srgbClr val="1A1717"/>
                </a:solidFill>
                <a:latin typeface="Tahoma" panose="020B0604030504040204" pitchFamily="34" charset="0"/>
                <a:ea typeface="Tahoma" panose="020B0604030504040204" pitchFamily="34" charset="0"/>
                <a:cs typeface="Tahoma" panose="020B0604030504040204" pitchFamily="34" charset="0"/>
              </a:rPr>
              <a:t>to</a:t>
            </a:r>
            <a:r>
              <a:rPr sz="2150" spc="-155" dirty="0">
                <a:solidFill>
                  <a:srgbClr val="1A1717"/>
                </a:solidFill>
                <a:latin typeface="Tahoma" panose="020B0604030504040204" pitchFamily="34" charset="0"/>
                <a:ea typeface="Tahoma" panose="020B0604030504040204" pitchFamily="34" charset="0"/>
                <a:cs typeface="Tahoma" panose="020B0604030504040204" pitchFamily="34" charset="0"/>
              </a:rPr>
              <a:t> </a:t>
            </a:r>
            <a:r>
              <a:rPr sz="2150" spc="70" dirty="0">
                <a:solidFill>
                  <a:srgbClr val="1A1717"/>
                </a:solidFill>
                <a:latin typeface="Tahoma" panose="020B0604030504040204" pitchFamily="34" charset="0"/>
                <a:ea typeface="Tahoma" panose="020B0604030504040204" pitchFamily="34" charset="0"/>
                <a:cs typeface="Tahoma" panose="020B0604030504040204" pitchFamily="34" charset="0"/>
              </a:rPr>
              <a:t>you</a:t>
            </a:r>
            <a:endParaRPr sz="2150" dirty="0">
              <a:latin typeface="Tahoma" panose="020B0604030504040204" pitchFamily="34" charset="0"/>
              <a:ea typeface="Tahoma" panose="020B0604030504040204" pitchFamily="34" charset="0"/>
              <a:cs typeface="Tahoma" panose="020B0604030504040204" pitchFamily="34" charset="0"/>
            </a:endParaRPr>
          </a:p>
          <a:p>
            <a:pPr marL="12700">
              <a:lnSpc>
                <a:spcPct val="100000"/>
              </a:lnSpc>
              <a:spcBef>
                <a:spcPts val="800"/>
              </a:spcBef>
            </a:pPr>
            <a:r>
              <a:rPr sz="2150" spc="-155" dirty="0">
                <a:solidFill>
                  <a:srgbClr val="1A1717"/>
                </a:solidFill>
                <a:latin typeface="Tahoma" panose="020B0604030504040204" pitchFamily="34" charset="0"/>
                <a:ea typeface="Tahoma" panose="020B0604030504040204" pitchFamily="34" charset="0"/>
                <a:cs typeface="Tahoma" panose="020B0604030504040204" pitchFamily="34" charset="0"/>
              </a:rPr>
              <a:t>f</a:t>
            </a:r>
            <a:r>
              <a:rPr sz="2150" spc="110" dirty="0">
                <a:solidFill>
                  <a:srgbClr val="1A1717"/>
                </a:solidFill>
                <a:latin typeface="Tahoma" panose="020B0604030504040204" pitchFamily="34" charset="0"/>
                <a:ea typeface="Tahoma" panose="020B0604030504040204" pitchFamily="34" charset="0"/>
                <a:cs typeface="Tahoma" panose="020B0604030504040204" pitchFamily="34" charset="0"/>
              </a:rPr>
              <a:t>o</a:t>
            </a:r>
            <a:r>
              <a:rPr sz="2150" spc="-85" dirty="0">
                <a:solidFill>
                  <a:srgbClr val="1A1717"/>
                </a:solidFill>
                <a:latin typeface="Tahoma" panose="020B0604030504040204" pitchFamily="34" charset="0"/>
                <a:ea typeface="Tahoma" panose="020B0604030504040204" pitchFamily="34" charset="0"/>
                <a:cs typeface="Tahoma" panose="020B0604030504040204" pitchFamily="34" charset="0"/>
              </a:rPr>
              <a:t>r</a:t>
            </a:r>
            <a:r>
              <a:rPr sz="2150" spc="-160" dirty="0">
                <a:solidFill>
                  <a:srgbClr val="1A1717"/>
                </a:solidFill>
                <a:latin typeface="Tahoma" panose="020B0604030504040204" pitchFamily="34" charset="0"/>
                <a:ea typeface="Tahoma" panose="020B0604030504040204" pitchFamily="34" charset="0"/>
                <a:cs typeface="Tahoma" panose="020B0604030504040204" pitchFamily="34" charset="0"/>
              </a:rPr>
              <a:t> </a:t>
            </a:r>
            <a:r>
              <a:rPr sz="2150" spc="114" dirty="0">
                <a:solidFill>
                  <a:srgbClr val="1A1717"/>
                </a:solidFill>
                <a:latin typeface="Tahoma" panose="020B0604030504040204" pitchFamily="34" charset="0"/>
                <a:ea typeface="Tahoma" panose="020B0604030504040204" pitchFamily="34" charset="0"/>
                <a:cs typeface="Tahoma" panose="020B0604030504040204" pitchFamily="34" charset="0"/>
              </a:rPr>
              <a:t>p</a:t>
            </a:r>
            <a:r>
              <a:rPr sz="2150" spc="-110" dirty="0">
                <a:solidFill>
                  <a:srgbClr val="1A1717"/>
                </a:solidFill>
                <a:latin typeface="Tahoma" panose="020B0604030504040204" pitchFamily="34" charset="0"/>
                <a:ea typeface="Tahoma" panose="020B0604030504040204" pitchFamily="34" charset="0"/>
                <a:cs typeface="Tahoma" panose="020B0604030504040204" pitchFamily="34" charset="0"/>
              </a:rPr>
              <a:t>r</a:t>
            </a:r>
            <a:r>
              <a:rPr sz="2150" spc="110" dirty="0">
                <a:solidFill>
                  <a:srgbClr val="1A1717"/>
                </a:solidFill>
                <a:latin typeface="Tahoma" panose="020B0604030504040204" pitchFamily="34" charset="0"/>
                <a:ea typeface="Tahoma" panose="020B0604030504040204" pitchFamily="34" charset="0"/>
                <a:cs typeface="Tahoma" panose="020B0604030504040204" pitchFamily="34" charset="0"/>
              </a:rPr>
              <a:t>o</a:t>
            </a:r>
            <a:r>
              <a:rPr sz="2150" spc="140" dirty="0">
                <a:solidFill>
                  <a:srgbClr val="1A1717"/>
                </a:solidFill>
                <a:latin typeface="Tahoma" panose="020B0604030504040204" pitchFamily="34" charset="0"/>
                <a:ea typeface="Tahoma" panose="020B0604030504040204" pitchFamily="34" charset="0"/>
                <a:cs typeface="Tahoma" panose="020B0604030504040204" pitchFamily="34" charset="0"/>
              </a:rPr>
              <a:t>m</a:t>
            </a:r>
            <a:r>
              <a:rPr sz="2150" spc="114" dirty="0">
                <a:solidFill>
                  <a:srgbClr val="1A1717"/>
                </a:solidFill>
                <a:latin typeface="Tahoma" panose="020B0604030504040204" pitchFamily="34" charset="0"/>
                <a:ea typeface="Tahoma" panose="020B0604030504040204" pitchFamily="34" charset="0"/>
                <a:cs typeface="Tahoma" panose="020B0604030504040204" pitchFamily="34" charset="0"/>
              </a:rPr>
              <a:t>p</a:t>
            </a:r>
            <a:r>
              <a:rPr sz="2150" spc="-90" dirty="0">
                <a:solidFill>
                  <a:srgbClr val="1A1717"/>
                </a:solidFill>
                <a:latin typeface="Tahoma" panose="020B0604030504040204" pitchFamily="34" charset="0"/>
                <a:ea typeface="Tahoma" panose="020B0604030504040204" pitchFamily="34" charset="0"/>
                <a:cs typeface="Tahoma" panose="020B0604030504040204" pitchFamily="34" charset="0"/>
              </a:rPr>
              <a:t>t</a:t>
            </a:r>
            <a:r>
              <a:rPr sz="2150" spc="-160" dirty="0">
                <a:solidFill>
                  <a:srgbClr val="1A1717"/>
                </a:solidFill>
                <a:latin typeface="Tahoma" panose="020B0604030504040204" pitchFamily="34" charset="0"/>
                <a:ea typeface="Tahoma" panose="020B0604030504040204" pitchFamily="34" charset="0"/>
                <a:cs typeface="Tahoma" panose="020B0604030504040204" pitchFamily="34" charset="0"/>
              </a:rPr>
              <a:t> </a:t>
            </a:r>
            <a:r>
              <a:rPr sz="2150" spc="140" dirty="0">
                <a:solidFill>
                  <a:srgbClr val="1A1717"/>
                </a:solidFill>
                <a:latin typeface="Tahoma" panose="020B0604030504040204" pitchFamily="34" charset="0"/>
                <a:ea typeface="Tahoma" panose="020B0604030504040204" pitchFamily="34" charset="0"/>
                <a:cs typeface="Tahoma" panose="020B0604030504040204" pitchFamily="34" charset="0"/>
              </a:rPr>
              <a:t>m</a:t>
            </a:r>
            <a:r>
              <a:rPr sz="2150" spc="-20" dirty="0">
                <a:solidFill>
                  <a:srgbClr val="1A1717"/>
                </a:solidFill>
                <a:latin typeface="Tahoma" panose="020B0604030504040204" pitchFamily="34" charset="0"/>
                <a:ea typeface="Tahoma" panose="020B0604030504040204" pitchFamily="34" charset="0"/>
                <a:cs typeface="Tahoma" panose="020B0604030504040204" pitchFamily="34" charset="0"/>
              </a:rPr>
              <a:t>a</a:t>
            </a:r>
            <a:r>
              <a:rPr sz="2150" spc="105" dirty="0">
                <a:solidFill>
                  <a:srgbClr val="1A1717"/>
                </a:solidFill>
                <a:latin typeface="Tahoma" panose="020B0604030504040204" pitchFamily="34" charset="0"/>
                <a:ea typeface="Tahoma" panose="020B0604030504040204" pitchFamily="34" charset="0"/>
                <a:cs typeface="Tahoma" panose="020B0604030504040204" pitchFamily="34" charset="0"/>
              </a:rPr>
              <a:t>n</a:t>
            </a:r>
            <a:r>
              <a:rPr sz="2150" spc="-20" dirty="0">
                <a:solidFill>
                  <a:srgbClr val="1A1717"/>
                </a:solidFill>
                <a:latin typeface="Tahoma" panose="020B0604030504040204" pitchFamily="34" charset="0"/>
                <a:ea typeface="Tahoma" panose="020B0604030504040204" pitchFamily="34" charset="0"/>
                <a:cs typeface="Tahoma" panose="020B0604030504040204" pitchFamily="34" charset="0"/>
              </a:rPr>
              <a:t>a</a:t>
            </a:r>
            <a:r>
              <a:rPr sz="2150" spc="210" dirty="0">
                <a:solidFill>
                  <a:srgbClr val="1A1717"/>
                </a:solidFill>
                <a:latin typeface="Tahoma" panose="020B0604030504040204" pitchFamily="34" charset="0"/>
                <a:ea typeface="Tahoma" panose="020B0604030504040204" pitchFamily="34" charset="0"/>
                <a:cs typeface="Tahoma" panose="020B0604030504040204" pitchFamily="34" charset="0"/>
              </a:rPr>
              <a:t>g</a:t>
            </a:r>
            <a:r>
              <a:rPr sz="2150" spc="-20" dirty="0">
                <a:solidFill>
                  <a:srgbClr val="1A1717"/>
                </a:solidFill>
                <a:latin typeface="Tahoma" panose="020B0604030504040204" pitchFamily="34" charset="0"/>
                <a:ea typeface="Tahoma" panose="020B0604030504040204" pitchFamily="34" charset="0"/>
                <a:cs typeface="Tahoma" panose="020B0604030504040204" pitchFamily="34" charset="0"/>
              </a:rPr>
              <a:t>e</a:t>
            </a:r>
            <a:r>
              <a:rPr sz="2150" spc="140" dirty="0">
                <a:solidFill>
                  <a:srgbClr val="1A1717"/>
                </a:solidFill>
                <a:latin typeface="Tahoma" panose="020B0604030504040204" pitchFamily="34" charset="0"/>
                <a:ea typeface="Tahoma" panose="020B0604030504040204" pitchFamily="34" charset="0"/>
                <a:cs typeface="Tahoma" panose="020B0604030504040204" pitchFamily="34" charset="0"/>
              </a:rPr>
              <a:t>m</a:t>
            </a:r>
            <a:r>
              <a:rPr sz="2150" spc="-20" dirty="0">
                <a:solidFill>
                  <a:srgbClr val="1A1717"/>
                </a:solidFill>
                <a:latin typeface="Tahoma" panose="020B0604030504040204" pitchFamily="34" charset="0"/>
                <a:ea typeface="Tahoma" panose="020B0604030504040204" pitchFamily="34" charset="0"/>
                <a:cs typeface="Tahoma" panose="020B0604030504040204" pitchFamily="34" charset="0"/>
              </a:rPr>
              <a:t>e</a:t>
            </a:r>
            <a:r>
              <a:rPr sz="2150" spc="95" dirty="0">
                <a:solidFill>
                  <a:srgbClr val="1A1717"/>
                </a:solidFill>
                <a:latin typeface="Tahoma" panose="020B0604030504040204" pitchFamily="34" charset="0"/>
                <a:ea typeface="Tahoma" panose="020B0604030504040204" pitchFamily="34" charset="0"/>
                <a:cs typeface="Tahoma" panose="020B0604030504040204" pitchFamily="34" charset="0"/>
              </a:rPr>
              <a:t>n</a:t>
            </a:r>
            <a:r>
              <a:rPr sz="2150" spc="-100" dirty="0">
                <a:solidFill>
                  <a:srgbClr val="1A1717"/>
                </a:solidFill>
                <a:latin typeface="Tahoma" panose="020B0604030504040204" pitchFamily="34" charset="0"/>
                <a:ea typeface="Tahoma" panose="020B0604030504040204" pitchFamily="34" charset="0"/>
                <a:cs typeface="Tahoma" panose="020B0604030504040204" pitchFamily="34" charset="0"/>
              </a:rPr>
              <a:t>t</a:t>
            </a:r>
            <a:r>
              <a:rPr sz="2150" spc="-315" dirty="0">
                <a:solidFill>
                  <a:srgbClr val="1A1717"/>
                </a:solidFill>
                <a:latin typeface="Tahoma" panose="020B0604030504040204" pitchFamily="34" charset="0"/>
                <a:ea typeface="Tahoma" panose="020B0604030504040204" pitchFamily="34" charset="0"/>
                <a:cs typeface="Tahoma" panose="020B0604030504040204" pitchFamily="34" charset="0"/>
              </a:rPr>
              <a:t>.</a:t>
            </a:r>
            <a:endParaRPr sz="2150" dirty="0">
              <a:latin typeface="Tahoma" panose="020B0604030504040204" pitchFamily="34" charset="0"/>
              <a:ea typeface="Tahoma" panose="020B0604030504040204" pitchFamily="34" charset="0"/>
              <a:cs typeface="Tahoma" panose="020B0604030504040204" pitchFamily="34" charset="0"/>
            </a:endParaRPr>
          </a:p>
          <a:p>
            <a:pPr>
              <a:lnSpc>
                <a:spcPct val="100000"/>
              </a:lnSpc>
            </a:pPr>
            <a:endParaRPr sz="2200" dirty="0">
              <a:latin typeface="Tahoma" panose="020B0604030504040204" pitchFamily="34" charset="0"/>
              <a:ea typeface="Tahoma" panose="020B0604030504040204" pitchFamily="34" charset="0"/>
              <a:cs typeface="Tahoma" panose="020B0604030504040204" pitchFamily="34" charset="0"/>
            </a:endParaRPr>
          </a:p>
          <a:p>
            <a:pPr marL="12700">
              <a:lnSpc>
                <a:spcPct val="100000"/>
              </a:lnSpc>
              <a:spcBef>
                <a:spcPts val="1630"/>
              </a:spcBef>
            </a:pPr>
            <a:r>
              <a:rPr sz="2150" spc="105" dirty="0">
                <a:solidFill>
                  <a:srgbClr val="1A1717"/>
                </a:solidFill>
                <a:latin typeface="Tahoma" panose="020B0604030504040204" pitchFamily="34" charset="0"/>
                <a:ea typeface="Tahoma" panose="020B0604030504040204" pitchFamily="34" charset="0"/>
                <a:cs typeface="Tahoma" panose="020B0604030504040204" pitchFamily="34" charset="0"/>
              </a:rPr>
              <a:t>Maximize</a:t>
            </a:r>
            <a:r>
              <a:rPr sz="2150" spc="-195" dirty="0">
                <a:solidFill>
                  <a:srgbClr val="1A1717"/>
                </a:solidFill>
                <a:latin typeface="Tahoma" panose="020B0604030504040204" pitchFamily="34" charset="0"/>
                <a:ea typeface="Tahoma" panose="020B0604030504040204" pitchFamily="34" charset="0"/>
                <a:cs typeface="Tahoma" panose="020B0604030504040204" pitchFamily="34" charset="0"/>
              </a:rPr>
              <a:t> </a:t>
            </a:r>
            <a:r>
              <a:rPr sz="2150" spc="55" dirty="0">
                <a:solidFill>
                  <a:srgbClr val="1A1717"/>
                </a:solidFill>
                <a:latin typeface="Tahoma" panose="020B0604030504040204" pitchFamily="34" charset="0"/>
                <a:ea typeface="Tahoma" panose="020B0604030504040204" pitchFamily="34" charset="0"/>
                <a:cs typeface="Tahoma" panose="020B0604030504040204" pitchFamily="34" charset="0"/>
              </a:rPr>
              <a:t>Responses</a:t>
            </a:r>
            <a:r>
              <a:rPr sz="2150" spc="-180" dirty="0">
                <a:solidFill>
                  <a:srgbClr val="1A1717"/>
                </a:solidFill>
                <a:latin typeface="Tahoma" panose="020B0604030504040204" pitchFamily="34" charset="0"/>
                <a:ea typeface="Tahoma" panose="020B0604030504040204" pitchFamily="34" charset="0"/>
                <a:cs typeface="Tahoma" panose="020B0604030504040204" pitchFamily="34" charset="0"/>
              </a:rPr>
              <a:t> </a:t>
            </a:r>
            <a:r>
              <a:rPr sz="2150" spc="360" dirty="0">
                <a:solidFill>
                  <a:srgbClr val="1A1717"/>
                </a:solidFill>
                <a:latin typeface="Tahoma" panose="020B0604030504040204" pitchFamily="34" charset="0"/>
                <a:ea typeface="Tahoma" panose="020B0604030504040204" pitchFamily="34" charset="0"/>
                <a:cs typeface="Tahoma" panose="020B0604030504040204" pitchFamily="34" charset="0"/>
              </a:rPr>
              <a:t>–</a:t>
            </a:r>
            <a:r>
              <a:rPr sz="2150" spc="-160" dirty="0">
                <a:solidFill>
                  <a:srgbClr val="1A1717"/>
                </a:solidFill>
                <a:latin typeface="Tahoma" panose="020B0604030504040204" pitchFamily="34" charset="0"/>
                <a:ea typeface="Tahoma" panose="020B0604030504040204" pitchFamily="34" charset="0"/>
                <a:cs typeface="Tahoma" panose="020B0604030504040204" pitchFamily="34" charset="0"/>
              </a:rPr>
              <a:t> </a:t>
            </a:r>
            <a:r>
              <a:rPr sz="2150" spc="120" dirty="0">
                <a:solidFill>
                  <a:srgbClr val="1A1717"/>
                </a:solidFill>
                <a:latin typeface="Tahoma" panose="020B0604030504040204" pitchFamily="34" charset="0"/>
                <a:ea typeface="Tahoma" panose="020B0604030504040204" pitchFamily="34" charset="0"/>
                <a:cs typeface="Tahoma" panose="020B0604030504040204" pitchFamily="34" charset="0"/>
              </a:rPr>
              <a:t>An</a:t>
            </a:r>
            <a:r>
              <a:rPr sz="2150" spc="-155" dirty="0">
                <a:solidFill>
                  <a:srgbClr val="1A1717"/>
                </a:solidFill>
                <a:latin typeface="Tahoma" panose="020B0604030504040204" pitchFamily="34" charset="0"/>
                <a:ea typeface="Tahoma" panose="020B0604030504040204" pitchFamily="34" charset="0"/>
                <a:cs typeface="Tahoma" panose="020B0604030504040204" pitchFamily="34" charset="0"/>
              </a:rPr>
              <a:t> </a:t>
            </a:r>
            <a:r>
              <a:rPr sz="2150" spc="-40" dirty="0">
                <a:solidFill>
                  <a:srgbClr val="1A1717"/>
                </a:solidFill>
                <a:latin typeface="Tahoma" panose="020B0604030504040204" pitchFamily="34" charset="0"/>
                <a:ea typeface="Tahoma" panose="020B0604030504040204" pitchFamily="34" charset="0"/>
                <a:cs typeface="Tahoma" panose="020B0604030504040204" pitchFamily="34" charset="0"/>
              </a:rPr>
              <a:t>eﬀective</a:t>
            </a:r>
            <a:r>
              <a:rPr sz="2150" spc="-160" dirty="0">
                <a:solidFill>
                  <a:srgbClr val="1A1717"/>
                </a:solidFill>
                <a:latin typeface="Tahoma" panose="020B0604030504040204" pitchFamily="34" charset="0"/>
                <a:ea typeface="Tahoma" panose="020B0604030504040204" pitchFamily="34" charset="0"/>
                <a:cs typeface="Tahoma" panose="020B0604030504040204" pitchFamily="34" charset="0"/>
              </a:rPr>
              <a:t> </a:t>
            </a:r>
            <a:r>
              <a:rPr sz="2150" spc="-10" dirty="0">
                <a:solidFill>
                  <a:srgbClr val="1A1717"/>
                </a:solidFill>
                <a:latin typeface="Tahoma" panose="020B0604030504040204" pitchFamily="34" charset="0"/>
                <a:ea typeface="Tahoma" panose="020B0604030504040204" pitchFamily="34" charset="0"/>
                <a:cs typeface="Tahoma" panose="020B0604030504040204" pitchFamily="34" charset="0"/>
              </a:rPr>
              <a:t>delivery</a:t>
            </a:r>
            <a:r>
              <a:rPr sz="2150" spc="-155" dirty="0">
                <a:solidFill>
                  <a:srgbClr val="1A1717"/>
                </a:solidFill>
                <a:latin typeface="Tahoma" panose="020B0604030504040204" pitchFamily="34" charset="0"/>
                <a:ea typeface="Tahoma" panose="020B0604030504040204" pitchFamily="34" charset="0"/>
                <a:cs typeface="Tahoma" panose="020B0604030504040204" pitchFamily="34" charset="0"/>
              </a:rPr>
              <a:t> </a:t>
            </a:r>
            <a:r>
              <a:rPr sz="2150" spc="10" dirty="0">
                <a:solidFill>
                  <a:srgbClr val="1A1717"/>
                </a:solidFill>
                <a:latin typeface="Tahoma" panose="020B0604030504040204" pitchFamily="34" charset="0"/>
                <a:ea typeface="Tahoma" panose="020B0604030504040204" pitchFamily="34" charset="0"/>
                <a:cs typeface="Tahoma" panose="020B0604030504040204" pitchFamily="34" charset="0"/>
              </a:rPr>
              <a:t>cadence</a:t>
            </a:r>
            <a:r>
              <a:rPr sz="2150" spc="-160" dirty="0">
                <a:solidFill>
                  <a:srgbClr val="1A1717"/>
                </a:solidFill>
                <a:latin typeface="Tahoma" panose="020B0604030504040204" pitchFamily="34" charset="0"/>
                <a:ea typeface="Tahoma" panose="020B0604030504040204" pitchFamily="34" charset="0"/>
                <a:cs typeface="Tahoma" panose="020B0604030504040204" pitchFamily="34" charset="0"/>
              </a:rPr>
              <a:t> </a:t>
            </a:r>
            <a:r>
              <a:rPr sz="2150" spc="35" dirty="0">
                <a:solidFill>
                  <a:srgbClr val="1A1717"/>
                </a:solidFill>
                <a:latin typeface="Tahoma" panose="020B0604030504040204" pitchFamily="34" charset="0"/>
                <a:ea typeface="Tahoma" panose="020B0604030504040204" pitchFamily="34" charset="0"/>
                <a:cs typeface="Tahoma" panose="020B0604030504040204" pitchFamily="34" charset="0"/>
              </a:rPr>
              <a:t>gives</a:t>
            </a:r>
            <a:r>
              <a:rPr sz="2150" spc="-155" dirty="0">
                <a:solidFill>
                  <a:srgbClr val="1A1717"/>
                </a:solidFill>
                <a:latin typeface="Tahoma" panose="020B0604030504040204" pitchFamily="34" charset="0"/>
                <a:ea typeface="Tahoma" panose="020B0604030504040204" pitchFamily="34" charset="0"/>
                <a:cs typeface="Tahoma" panose="020B0604030504040204" pitchFamily="34" charset="0"/>
              </a:rPr>
              <a:t> </a:t>
            </a:r>
            <a:r>
              <a:rPr sz="2150" spc="-5" dirty="0">
                <a:solidFill>
                  <a:srgbClr val="1A1717"/>
                </a:solidFill>
                <a:latin typeface="Tahoma" panose="020B0604030504040204" pitchFamily="34" charset="0"/>
                <a:ea typeface="Tahoma" panose="020B0604030504040204" pitchFamily="34" charset="0"/>
                <a:cs typeface="Tahoma" panose="020B0604030504040204" pitchFamily="34" charset="0"/>
              </a:rPr>
              <a:t>patients</a:t>
            </a:r>
            <a:endParaRPr sz="2150" dirty="0">
              <a:latin typeface="Tahoma" panose="020B0604030504040204" pitchFamily="34" charset="0"/>
              <a:ea typeface="Tahoma" panose="020B0604030504040204" pitchFamily="34" charset="0"/>
              <a:cs typeface="Tahoma" panose="020B0604030504040204" pitchFamily="34" charset="0"/>
            </a:endParaRPr>
          </a:p>
        </p:txBody>
      </p:sp>
      <p:sp>
        <p:nvSpPr>
          <p:cNvPr id="6" name="object 6"/>
          <p:cNvSpPr txBox="1"/>
          <p:nvPr/>
        </p:nvSpPr>
        <p:spPr>
          <a:xfrm>
            <a:off x="8489659" y="5995253"/>
            <a:ext cx="4238625" cy="358140"/>
          </a:xfrm>
          <a:prstGeom prst="rect">
            <a:avLst/>
          </a:prstGeom>
        </p:spPr>
        <p:txBody>
          <a:bodyPr vert="horz" wrap="square" lIns="0" tIns="16510" rIns="0" bIns="0" rtlCol="0">
            <a:spAutoFit/>
          </a:bodyPr>
          <a:lstStyle/>
          <a:p>
            <a:pPr marL="12700">
              <a:lnSpc>
                <a:spcPct val="100000"/>
              </a:lnSpc>
              <a:spcBef>
                <a:spcPts val="130"/>
              </a:spcBef>
            </a:pPr>
            <a:r>
              <a:rPr sz="2150" spc="140" dirty="0">
                <a:solidFill>
                  <a:srgbClr val="1A1717"/>
                </a:solidFill>
                <a:latin typeface="Tahoma" panose="020B0604030504040204" pitchFamily="34" charset="0"/>
                <a:ea typeface="Tahoma" panose="020B0604030504040204" pitchFamily="34" charset="0"/>
                <a:cs typeface="Tahoma" panose="020B0604030504040204" pitchFamily="34" charset="0"/>
              </a:rPr>
              <a:t>m</a:t>
            </a:r>
            <a:r>
              <a:rPr sz="2150" spc="95" dirty="0">
                <a:solidFill>
                  <a:srgbClr val="1A1717"/>
                </a:solidFill>
                <a:latin typeface="Tahoma" panose="020B0604030504040204" pitchFamily="34" charset="0"/>
                <a:ea typeface="Tahoma" panose="020B0604030504040204" pitchFamily="34" charset="0"/>
                <a:cs typeface="Tahoma" panose="020B0604030504040204" pitchFamily="34" charset="0"/>
              </a:rPr>
              <a:t>u</a:t>
            </a:r>
            <a:r>
              <a:rPr sz="2150" spc="-90" dirty="0">
                <a:solidFill>
                  <a:srgbClr val="1A1717"/>
                </a:solidFill>
                <a:latin typeface="Tahoma" panose="020B0604030504040204" pitchFamily="34" charset="0"/>
                <a:ea typeface="Tahoma" panose="020B0604030504040204" pitchFamily="34" charset="0"/>
                <a:cs typeface="Tahoma" panose="020B0604030504040204" pitchFamily="34" charset="0"/>
              </a:rPr>
              <a:t>lt</a:t>
            </a:r>
            <a:r>
              <a:rPr sz="2150" spc="-75" dirty="0">
                <a:solidFill>
                  <a:srgbClr val="1A1717"/>
                </a:solidFill>
                <a:latin typeface="Tahoma" panose="020B0604030504040204" pitchFamily="34" charset="0"/>
                <a:ea typeface="Tahoma" panose="020B0604030504040204" pitchFamily="34" charset="0"/>
                <a:cs typeface="Tahoma" panose="020B0604030504040204" pitchFamily="34" charset="0"/>
              </a:rPr>
              <a:t>i</a:t>
            </a:r>
            <a:r>
              <a:rPr sz="2150" spc="114" dirty="0">
                <a:solidFill>
                  <a:srgbClr val="1A1717"/>
                </a:solidFill>
                <a:latin typeface="Tahoma" panose="020B0604030504040204" pitchFamily="34" charset="0"/>
                <a:ea typeface="Tahoma" panose="020B0604030504040204" pitchFamily="34" charset="0"/>
                <a:cs typeface="Tahoma" panose="020B0604030504040204" pitchFamily="34" charset="0"/>
              </a:rPr>
              <a:t>p</a:t>
            </a:r>
            <a:r>
              <a:rPr sz="2150" spc="-90" dirty="0">
                <a:solidFill>
                  <a:srgbClr val="1A1717"/>
                </a:solidFill>
                <a:latin typeface="Tahoma" panose="020B0604030504040204" pitchFamily="34" charset="0"/>
                <a:ea typeface="Tahoma" panose="020B0604030504040204" pitchFamily="34" charset="0"/>
                <a:cs typeface="Tahoma" panose="020B0604030504040204" pitchFamily="34" charset="0"/>
              </a:rPr>
              <a:t>l</a:t>
            </a:r>
            <a:r>
              <a:rPr sz="2150" spc="-20" dirty="0">
                <a:solidFill>
                  <a:srgbClr val="1A1717"/>
                </a:solidFill>
                <a:latin typeface="Tahoma" panose="020B0604030504040204" pitchFamily="34" charset="0"/>
                <a:ea typeface="Tahoma" panose="020B0604030504040204" pitchFamily="34" charset="0"/>
                <a:cs typeface="Tahoma" panose="020B0604030504040204" pitchFamily="34" charset="0"/>
              </a:rPr>
              <a:t>e</a:t>
            </a:r>
            <a:r>
              <a:rPr sz="2150" spc="-160" dirty="0">
                <a:solidFill>
                  <a:srgbClr val="1A1717"/>
                </a:solidFill>
                <a:latin typeface="Tahoma" panose="020B0604030504040204" pitchFamily="34" charset="0"/>
                <a:ea typeface="Tahoma" panose="020B0604030504040204" pitchFamily="34" charset="0"/>
                <a:cs typeface="Tahoma" panose="020B0604030504040204" pitchFamily="34" charset="0"/>
              </a:rPr>
              <a:t> </a:t>
            </a:r>
            <a:r>
              <a:rPr sz="2150" spc="110" dirty="0">
                <a:solidFill>
                  <a:srgbClr val="1A1717"/>
                </a:solidFill>
                <a:latin typeface="Tahoma" panose="020B0604030504040204" pitchFamily="34" charset="0"/>
                <a:ea typeface="Tahoma" panose="020B0604030504040204" pitchFamily="34" charset="0"/>
                <a:cs typeface="Tahoma" panose="020B0604030504040204" pitchFamily="34" charset="0"/>
              </a:rPr>
              <a:t>o</a:t>
            </a:r>
            <a:r>
              <a:rPr sz="2150" spc="114" dirty="0">
                <a:solidFill>
                  <a:srgbClr val="1A1717"/>
                </a:solidFill>
                <a:latin typeface="Tahoma" panose="020B0604030504040204" pitchFamily="34" charset="0"/>
                <a:ea typeface="Tahoma" panose="020B0604030504040204" pitchFamily="34" charset="0"/>
                <a:cs typeface="Tahoma" panose="020B0604030504040204" pitchFamily="34" charset="0"/>
              </a:rPr>
              <a:t>pp</a:t>
            </a:r>
            <a:r>
              <a:rPr sz="2150" spc="110" dirty="0">
                <a:solidFill>
                  <a:srgbClr val="1A1717"/>
                </a:solidFill>
                <a:latin typeface="Tahoma" panose="020B0604030504040204" pitchFamily="34" charset="0"/>
                <a:ea typeface="Tahoma" panose="020B0604030504040204" pitchFamily="34" charset="0"/>
                <a:cs typeface="Tahoma" panose="020B0604030504040204" pitchFamily="34" charset="0"/>
              </a:rPr>
              <a:t>o</a:t>
            </a:r>
            <a:r>
              <a:rPr sz="2150" spc="-30" dirty="0">
                <a:solidFill>
                  <a:srgbClr val="1A1717"/>
                </a:solidFill>
                <a:latin typeface="Tahoma" panose="020B0604030504040204" pitchFamily="34" charset="0"/>
                <a:ea typeface="Tahoma" panose="020B0604030504040204" pitchFamily="34" charset="0"/>
                <a:cs typeface="Tahoma" panose="020B0604030504040204" pitchFamily="34" charset="0"/>
              </a:rPr>
              <a:t>r</a:t>
            </a:r>
            <a:r>
              <a:rPr sz="2150" spc="-90" dirty="0">
                <a:solidFill>
                  <a:srgbClr val="1A1717"/>
                </a:solidFill>
                <a:latin typeface="Tahoma" panose="020B0604030504040204" pitchFamily="34" charset="0"/>
                <a:ea typeface="Tahoma" panose="020B0604030504040204" pitchFamily="34" charset="0"/>
                <a:cs typeface="Tahoma" panose="020B0604030504040204" pitchFamily="34" charset="0"/>
              </a:rPr>
              <a:t>t</a:t>
            </a:r>
            <a:r>
              <a:rPr sz="2150" spc="95" dirty="0">
                <a:solidFill>
                  <a:srgbClr val="1A1717"/>
                </a:solidFill>
                <a:latin typeface="Tahoma" panose="020B0604030504040204" pitchFamily="34" charset="0"/>
                <a:ea typeface="Tahoma" panose="020B0604030504040204" pitchFamily="34" charset="0"/>
                <a:cs typeface="Tahoma" panose="020B0604030504040204" pitchFamily="34" charset="0"/>
              </a:rPr>
              <a:t>u</a:t>
            </a:r>
            <a:r>
              <a:rPr sz="2150" spc="105" dirty="0">
                <a:solidFill>
                  <a:srgbClr val="1A1717"/>
                </a:solidFill>
                <a:latin typeface="Tahoma" panose="020B0604030504040204" pitchFamily="34" charset="0"/>
                <a:ea typeface="Tahoma" panose="020B0604030504040204" pitchFamily="34" charset="0"/>
                <a:cs typeface="Tahoma" panose="020B0604030504040204" pitchFamily="34" charset="0"/>
              </a:rPr>
              <a:t>n</a:t>
            </a:r>
            <a:r>
              <a:rPr sz="2150" spc="-75" dirty="0">
                <a:solidFill>
                  <a:srgbClr val="1A1717"/>
                </a:solidFill>
                <a:latin typeface="Tahoma" panose="020B0604030504040204" pitchFamily="34" charset="0"/>
                <a:ea typeface="Tahoma" panose="020B0604030504040204" pitchFamily="34" charset="0"/>
                <a:cs typeface="Tahoma" panose="020B0604030504040204" pitchFamily="34" charset="0"/>
              </a:rPr>
              <a:t>i</a:t>
            </a:r>
            <a:r>
              <a:rPr sz="2150" spc="-90" dirty="0">
                <a:solidFill>
                  <a:srgbClr val="1A1717"/>
                </a:solidFill>
                <a:latin typeface="Tahoma" panose="020B0604030504040204" pitchFamily="34" charset="0"/>
                <a:ea typeface="Tahoma" panose="020B0604030504040204" pitchFamily="34" charset="0"/>
                <a:cs typeface="Tahoma" panose="020B0604030504040204" pitchFamily="34" charset="0"/>
              </a:rPr>
              <a:t>t</a:t>
            </a:r>
            <a:r>
              <a:rPr sz="2150" spc="-75" dirty="0">
                <a:solidFill>
                  <a:srgbClr val="1A1717"/>
                </a:solidFill>
                <a:latin typeface="Tahoma" panose="020B0604030504040204" pitchFamily="34" charset="0"/>
                <a:ea typeface="Tahoma" panose="020B0604030504040204" pitchFamily="34" charset="0"/>
                <a:cs typeface="Tahoma" panose="020B0604030504040204" pitchFamily="34" charset="0"/>
              </a:rPr>
              <a:t>i</a:t>
            </a:r>
            <a:r>
              <a:rPr sz="2150" spc="-20" dirty="0">
                <a:solidFill>
                  <a:srgbClr val="1A1717"/>
                </a:solidFill>
                <a:latin typeface="Tahoma" panose="020B0604030504040204" pitchFamily="34" charset="0"/>
                <a:ea typeface="Tahoma" panose="020B0604030504040204" pitchFamily="34" charset="0"/>
                <a:cs typeface="Tahoma" panose="020B0604030504040204" pitchFamily="34" charset="0"/>
              </a:rPr>
              <a:t>e</a:t>
            </a:r>
            <a:r>
              <a:rPr sz="2150" spc="40" dirty="0">
                <a:solidFill>
                  <a:srgbClr val="1A1717"/>
                </a:solidFill>
                <a:latin typeface="Tahoma" panose="020B0604030504040204" pitchFamily="34" charset="0"/>
                <a:ea typeface="Tahoma" panose="020B0604030504040204" pitchFamily="34" charset="0"/>
                <a:cs typeface="Tahoma" panose="020B0604030504040204" pitchFamily="34" charset="0"/>
              </a:rPr>
              <a:t>s</a:t>
            </a:r>
            <a:r>
              <a:rPr sz="2150" spc="-160" dirty="0">
                <a:solidFill>
                  <a:srgbClr val="1A1717"/>
                </a:solidFill>
                <a:latin typeface="Tahoma" panose="020B0604030504040204" pitchFamily="34" charset="0"/>
                <a:ea typeface="Tahoma" panose="020B0604030504040204" pitchFamily="34" charset="0"/>
                <a:cs typeface="Tahoma" panose="020B0604030504040204" pitchFamily="34" charset="0"/>
              </a:rPr>
              <a:t> </a:t>
            </a:r>
            <a:r>
              <a:rPr sz="2150" spc="-105" dirty="0">
                <a:solidFill>
                  <a:srgbClr val="1A1717"/>
                </a:solidFill>
                <a:latin typeface="Tahoma" panose="020B0604030504040204" pitchFamily="34" charset="0"/>
                <a:ea typeface="Tahoma" panose="020B0604030504040204" pitchFamily="34" charset="0"/>
                <a:cs typeface="Tahoma" panose="020B0604030504040204" pitchFamily="34" charset="0"/>
              </a:rPr>
              <a:t>t</a:t>
            </a:r>
            <a:r>
              <a:rPr sz="2150" spc="110" dirty="0">
                <a:solidFill>
                  <a:srgbClr val="1A1717"/>
                </a:solidFill>
                <a:latin typeface="Tahoma" panose="020B0604030504040204" pitchFamily="34" charset="0"/>
                <a:ea typeface="Tahoma" panose="020B0604030504040204" pitchFamily="34" charset="0"/>
                <a:cs typeface="Tahoma" panose="020B0604030504040204" pitchFamily="34" charset="0"/>
              </a:rPr>
              <a:t>o</a:t>
            </a:r>
            <a:r>
              <a:rPr sz="2150" spc="-160" dirty="0">
                <a:solidFill>
                  <a:srgbClr val="1A1717"/>
                </a:solidFill>
                <a:latin typeface="Tahoma" panose="020B0604030504040204" pitchFamily="34" charset="0"/>
                <a:ea typeface="Tahoma" panose="020B0604030504040204" pitchFamily="34" charset="0"/>
                <a:cs typeface="Tahoma" panose="020B0604030504040204" pitchFamily="34" charset="0"/>
              </a:rPr>
              <a:t> </a:t>
            </a:r>
            <a:r>
              <a:rPr sz="2150" spc="-110" dirty="0">
                <a:solidFill>
                  <a:srgbClr val="1A1717"/>
                </a:solidFill>
                <a:latin typeface="Tahoma" panose="020B0604030504040204" pitchFamily="34" charset="0"/>
                <a:ea typeface="Tahoma" panose="020B0604030504040204" pitchFamily="34" charset="0"/>
                <a:cs typeface="Tahoma" panose="020B0604030504040204" pitchFamily="34" charset="0"/>
              </a:rPr>
              <a:t>r</a:t>
            </a:r>
            <a:r>
              <a:rPr sz="2150" spc="-20" dirty="0">
                <a:solidFill>
                  <a:srgbClr val="1A1717"/>
                </a:solidFill>
                <a:latin typeface="Tahoma" panose="020B0604030504040204" pitchFamily="34" charset="0"/>
                <a:ea typeface="Tahoma" panose="020B0604030504040204" pitchFamily="34" charset="0"/>
                <a:cs typeface="Tahoma" panose="020B0604030504040204" pitchFamily="34" charset="0"/>
              </a:rPr>
              <a:t>e</a:t>
            </a:r>
            <a:r>
              <a:rPr sz="2150" spc="40" dirty="0">
                <a:solidFill>
                  <a:srgbClr val="1A1717"/>
                </a:solidFill>
                <a:latin typeface="Tahoma" panose="020B0604030504040204" pitchFamily="34" charset="0"/>
                <a:ea typeface="Tahoma" panose="020B0604030504040204" pitchFamily="34" charset="0"/>
                <a:cs typeface="Tahoma" panose="020B0604030504040204" pitchFamily="34" charset="0"/>
              </a:rPr>
              <a:t>s</a:t>
            </a:r>
            <a:r>
              <a:rPr sz="2150" spc="114" dirty="0">
                <a:solidFill>
                  <a:srgbClr val="1A1717"/>
                </a:solidFill>
                <a:latin typeface="Tahoma" panose="020B0604030504040204" pitchFamily="34" charset="0"/>
                <a:ea typeface="Tahoma" panose="020B0604030504040204" pitchFamily="34" charset="0"/>
                <a:cs typeface="Tahoma" panose="020B0604030504040204" pitchFamily="34" charset="0"/>
              </a:rPr>
              <a:t>p</a:t>
            </a:r>
            <a:r>
              <a:rPr sz="2150" spc="110" dirty="0">
                <a:solidFill>
                  <a:srgbClr val="1A1717"/>
                </a:solidFill>
                <a:latin typeface="Tahoma" panose="020B0604030504040204" pitchFamily="34" charset="0"/>
                <a:ea typeface="Tahoma" panose="020B0604030504040204" pitchFamily="34" charset="0"/>
                <a:cs typeface="Tahoma" panose="020B0604030504040204" pitchFamily="34" charset="0"/>
              </a:rPr>
              <a:t>o</a:t>
            </a:r>
            <a:r>
              <a:rPr sz="2150" spc="105" dirty="0">
                <a:solidFill>
                  <a:srgbClr val="1A1717"/>
                </a:solidFill>
                <a:latin typeface="Tahoma" panose="020B0604030504040204" pitchFamily="34" charset="0"/>
                <a:ea typeface="Tahoma" panose="020B0604030504040204" pitchFamily="34" charset="0"/>
                <a:cs typeface="Tahoma" panose="020B0604030504040204" pitchFamily="34" charset="0"/>
              </a:rPr>
              <a:t>n</a:t>
            </a:r>
            <a:r>
              <a:rPr sz="2150" spc="75" dirty="0">
                <a:solidFill>
                  <a:srgbClr val="1A1717"/>
                </a:solidFill>
                <a:latin typeface="Tahoma" panose="020B0604030504040204" pitchFamily="34" charset="0"/>
                <a:ea typeface="Tahoma" panose="020B0604030504040204" pitchFamily="34" charset="0"/>
                <a:cs typeface="Tahoma" panose="020B0604030504040204" pitchFamily="34" charset="0"/>
              </a:rPr>
              <a:t>d</a:t>
            </a:r>
            <a:r>
              <a:rPr sz="2150" spc="-315" dirty="0">
                <a:solidFill>
                  <a:srgbClr val="1A1717"/>
                </a:solidFill>
                <a:latin typeface="Tahoma" panose="020B0604030504040204" pitchFamily="34" charset="0"/>
                <a:ea typeface="Tahoma" panose="020B0604030504040204" pitchFamily="34" charset="0"/>
                <a:cs typeface="Tahoma" panose="020B0604030504040204" pitchFamily="34" charset="0"/>
              </a:rPr>
              <a:t>.</a:t>
            </a:r>
            <a:endParaRPr sz="2150" dirty="0">
              <a:latin typeface="Tahoma" panose="020B0604030504040204" pitchFamily="34" charset="0"/>
              <a:ea typeface="Tahoma" panose="020B0604030504040204" pitchFamily="34" charset="0"/>
              <a:cs typeface="Tahoma" panose="020B0604030504040204" pitchFamily="34" charset="0"/>
            </a:endParaRPr>
          </a:p>
        </p:txBody>
      </p:sp>
      <p:pic>
        <p:nvPicPr>
          <p:cNvPr id="7" name="object 7"/>
          <p:cNvPicPr/>
          <p:nvPr/>
        </p:nvPicPr>
        <p:blipFill>
          <a:blip r:embed="rId2" cstate="print"/>
          <a:stretch>
            <a:fillRect/>
          </a:stretch>
        </p:blipFill>
        <p:spPr>
          <a:xfrm>
            <a:off x="8099138" y="2635535"/>
            <a:ext cx="234652" cy="234652"/>
          </a:xfrm>
          <a:prstGeom prst="rect">
            <a:avLst/>
          </a:prstGeom>
        </p:spPr>
      </p:pic>
      <p:pic>
        <p:nvPicPr>
          <p:cNvPr id="8" name="object 8"/>
          <p:cNvPicPr/>
          <p:nvPr/>
        </p:nvPicPr>
        <p:blipFill>
          <a:blip r:embed="rId3" cstate="print"/>
          <a:stretch>
            <a:fillRect/>
          </a:stretch>
        </p:blipFill>
        <p:spPr>
          <a:xfrm>
            <a:off x="8099138" y="5672091"/>
            <a:ext cx="234652" cy="234652"/>
          </a:xfrm>
          <a:prstGeom prst="rect">
            <a:avLst/>
          </a:prstGeom>
        </p:spPr>
      </p:pic>
      <p:pic>
        <p:nvPicPr>
          <p:cNvPr id="9" name="object 9"/>
          <p:cNvPicPr/>
          <p:nvPr/>
        </p:nvPicPr>
        <p:blipFill>
          <a:blip r:embed="rId2" cstate="print"/>
          <a:stretch>
            <a:fillRect/>
          </a:stretch>
        </p:blipFill>
        <p:spPr>
          <a:xfrm>
            <a:off x="8099138" y="3912983"/>
            <a:ext cx="234652" cy="234652"/>
          </a:xfrm>
          <a:prstGeom prst="rect">
            <a:avLst/>
          </a:prstGeom>
        </p:spPr>
      </p:pic>
      <p:pic>
        <p:nvPicPr>
          <p:cNvPr id="11" name="Picture 10">
            <a:extLst>
              <a:ext uri="{FF2B5EF4-FFF2-40B4-BE49-F238E27FC236}">
                <a16:creationId xmlns:a16="http://schemas.microsoft.com/office/drawing/2014/main" id="{83533669-BBF4-E7FF-20D3-FACA2AF14C03}"/>
              </a:ext>
            </a:extLst>
          </p:cNvPr>
          <p:cNvPicPr>
            <a:picLocks noChangeAspect="1"/>
          </p:cNvPicPr>
          <p:nvPr/>
        </p:nvPicPr>
        <p:blipFill>
          <a:blip r:embed="rId4"/>
          <a:stretch>
            <a:fillRect/>
          </a:stretch>
        </p:blipFill>
        <p:spPr>
          <a:xfrm>
            <a:off x="15538449" y="6085028"/>
            <a:ext cx="4006571" cy="5069539"/>
          </a:xfrm>
          <a:prstGeom prst="rect">
            <a:avLst/>
          </a:prstGeom>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object 2"/>
          <p:cNvGrpSpPr/>
          <p:nvPr/>
        </p:nvGrpSpPr>
        <p:grpSpPr>
          <a:xfrm>
            <a:off x="0" y="0"/>
            <a:ext cx="6530340" cy="11308715"/>
            <a:chOff x="0" y="0"/>
            <a:chExt cx="6530340" cy="11308715"/>
          </a:xfrm>
        </p:grpSpPr>
        <p:sp>
          <p:nvSpPr>
            <p:cNvPr id="3" name="object 3"/>
            <p:cNvSpPr/>
            <p:nvPr/>
          </p:nvSpPr>
          <p:spPr>
            <a:xfrm>
              <a:off x="716474" y="0"/>
              <a:ext cx="5814060" cy="11244580"/>
            </a:xfrm>
            <a:custGeom>
              <a:avLst/>
              <a:gdLst/>
              <a:ahLst/>
              <a:cxnLst/>
              <a:rect l="l" t="t" r="r" b="b"/>
              <a:pathLst>
                <a:path w="5814059" h="11244580">
                  <a:moveTo>
                    <a:pt x="5813705" y="11244205"/>
                  </a:moveTo>
                  <a:lnTo>
                    <a:pt x="3058966" y="11244205"/>
                  </a:lnTo>
                  <a:lnTo>
                    <a:pt x="0" y="0"/>
                  </a:lnTo>
                  <a:lnTo>
                    <a:pt x="2725428" y="0"/>
                  </a:lnTo>
                  <a:lnTo>
                    <a:pt x="5813705" y="11244205"/>
                  </a:lnTo>
                  <a:close/>
                </a:path>
              </a:pathLst>
            </a:custGeom>
            <a:solidFill>
              <a:srgbClr val="2573B6">
                <a:alpha val="1959"/>
              </a:srgbClr>
            </a:solidFill>
          </p:spPr>
          <p:txBody>
            <a:bodyPr wrap="square" lIns="0" tIns="0" rIns="0" bIns="0" rtlCol="0"/>
            <a:lstStyle/>
            <a:p>
              <a:endParaRPr/>
            </a:p>
          </p:txBody>
        </p:sp>
        <p:sp>
          <p:nvSpPr>
            <p:cNvPr id="4" name="object 4"/>
            <p:cNvSpPr/>
            <p:nvPr/>
          </p:nvSpPr>
          <p:spPr>
            <a:xfrm>
              <a:off x="0" y="0"/>
              <a:ext cx="3678554" cy="11308715"/>
            </a:xfrm>
            <a:custGeom>
              <a:avLst/>
              <a:gdLst/>
              <a:ahLst/>
              <a:cxnLst/>
              <a:rect l="l" t="t" r="r" b="b"/>
              <a:pathLst>
                <a:path w="3678554" h="11308715">
                  <a:moveTo>
                    <a:pt x="3678277" y="11308556"/>
                  </a:moveTo>
                  <a:lnTo>
                    <a:pt x="924147" y="11308556"/>
                  </a:lnTo>
                  <a:lnTo>
                    <a:pt x="0" y="7751073"/>
                  </a:lnTo>
                  <a:lnTo>
                    <a:pt x="0" y="0"/>
                  </a:lnTo>
                  <a:lnTo>
                    <a:pt x="572324" y="0"/>
                  </a:lnTo>
                  <a:lnTo>
                    <a:pt x="3678277" y="11308556"/>
                  </a:lnTo>
                  <a:close/>
                </a:path>
              </a:pathLst>
            </a:custGeom>
            <a:solidFill>
              <a:srgbClr val="2573B6">
                <a:alpha val="7839"/>
              </a:srgbClr>
            </a:solidFill>
          </p:spPr>
          <p:txBody>
            <a:bodyPr wrap="square" lIns="0" tIns="0" rIns="0" bIns="0" rtlCol="0"/>
            <a:lstStyle/>
            <a:p>
              <a:endParaRPr/>
            </a:p>
          </p:txBody>
        </p:sp>
      </p:grpSp>
      <p:sp>
        <p:nvSpPr>
          <p:cNvPr id="5" name="object 5"/>
          <p:cNvSpPr txBox="1">
            <a:spLocks noGrp="1"/>
          </p:cNvSpPr>
          <p:nvPr>
            <p:ph type="title"/>
          </p:nvPr>
        </p:nvSpPr>
        <p:spPr>
          <a:xfrm>
            <a:off x="4705339" y="1070776"/>
            <a:ext cx="10694035" cy="630555"/>
          </a:xfrm>
          <a:prstGeom prst="rect">
            <a:avLst/>
          </a:prstGeom>
        </p:spPr>
        <p:txBody>
          <a:bodyPr vert="horz" wrap="square" lIns="0" tIns="15240" rIns="0" bIns="0" rtlCol="0">
            <a:spAutoFit/>
          </a:bodyPr>
          <a:lstStyle/>
          <a:p>
            <a:pPr marL="12700">
              <a:lnSpc>
                <a:spcPct val="100000"/>
              </a:lnSpc>
              <a:spcBef>
                <a:spcPts val="120"/>
              </a:spcBef>
            </a:pPr>
            <a:r>
              <a:rPr lang="en-US" dirty="0"/>
              <a:t>The patient fills out the survey questionnaire...</a:t>
            </a:r>
            <a:endParaRPr dirty="0"/>
          </a:p>
        </p:txBody>
      </p:sp>
      <p:pic>
        <p:nvPicPr>
          <p:cNvPr id="24" name="Picture 23">
            <a:extLst>
              <a:ext uri="{FF2B5EF4-FFF2-40B4-BE49-F238E27FC236}">
                <a16:creationId xmlns:a16="http://schemas.microsoft.com/office/drawing/2014/main" id="{00C8C0CF-5DD5-ABCF-C6B3-4D62F96C35EE}"/>
              </a:ext>
            </a:extLst>
          </p:cNvPr>
          <p:cNvPicPr>
            <a:picLocks noChangeAspect="1"/>
          </p:cNvPicPr>
          <p:nvPr/>
        </p:nvPicPr>
        <p:blipFill>
          <a:blip r:embed="rId2"/>
          <a:stretch>
            <a:fillRect/>
          </a:stretch>
        </p:blipFill>
        <p:spPr>
          <a:xfrm>
            <a:off x="-6350" y="-136525"/>
            <a:ext cx="16535400" cy="11094565"/>
          </a:xfrm>
          <a:prstGeom prst="rect">
            <a:avLst/>
          </a:prstGeom>
        </p:spPr>
      </p:pic>
      <p:pic>
        <p:nvPicPr>
          <p:cNvPr id="25" name="Picture 24">
            <a:extLst>
              <a:ext uri="{FF2B5EF4-FFF2-40B4-BE49-F238E27FC236}">
                <a16:creationId xmlns:a16="http://schemas.microsoft.com/office/drawing/2014/main" id="{B902304C-24A7-B275-BCEC-D853ADBBF56F}"/>
              </a:ext>
            </a:extLst>
          </p:cNvPr>
          <p:cNvPicPr>
            <a:picLocks noChangeAspect="1"/>
          </p:cNvPicPr>
          <p:nvPr/>
        </p:nvPicPr>
        <p:blipFill>
          <a:blip r:embed="rId3"/>
          <a:stretch>
            <a:fillRect/>
          </a:stretch>
        </p:blipFill>
        <p:spPr>
          <a:xfrm>
            <a:off x="16652180" y="7864474"/>
            <a:ext cx="3420169" cy="3420169"/>
          </a:xfrm>
          <a:prstGeom prst="rect">
            <a:avLst/>
          </a:prstGeom>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object 2">
            <a:extLst>
              <a:ext uri="{FF2B5EF4-FFF2-40B4-BE49-F238E27FC236}">
                <a16:creationId xmlns:a16="http://schemas.microsoft.com/office/drawing/2014/main" id="{55B8C23A-E178-82AD-30A6-A1E48F67D8F2}"/>
              </a:ext>
            </a:extLst>
          </p:cNvPr>
          <p:cNvSpPr/>
          <p:nvPr/>
        </p:nvSpPr>
        <p:spPr>
          <a:xfrm>
            <a:off x="0" y="0"/>
            <a:ext cx="3678554" cy="11308715"/>
          </a:xfrm>
          <a:custGeom>
            <a:avLst/>
            <a:gdLst/>
            <a:ahLst/>
            <a:cxnLst/>
            <a:rect l="l" t="t" r="r" b="b"/>
            <a:pathLst>
              <a:path w="3678554" h="11308715">
                <a:moveTo>
                  <a:pt x="3678266" y="11308556"/>
                </a:moveTo>
                <a:lnTo>
                  <a:pt x="924137" y="11308556"/>
                </a:lnTo>
                <a:lnTo>
                  <a:pt x="0" y="7751112"/>
                </a:lnTo>
                <a:lnTo>
                  <a:pt x="0" y="0"/>
                </a:lnTo>
                <a:lnTo>
                  <a:pt x="572314" y="0"/>
                </a:lnTo>
                <a:lnTo>
                  <a:pt x="3678266" y="11308556"/>
                </a:lnTo>
                <a:close/>
              </a:path>
            </a:pathLst>
          </a:custGeom>
          <a:solidFill>
            <a:srgbClr val="2573B6">
              <a:alpha val="10198"/>
            </a:srgbClr>
          </a:solidFill>
        </p:spPr>
        <p:txBody>
          <a:bodyPr wrap="square" lIns="0" tIns="0" rIns="0" bIns="0" rtlCol="0"/>
          <a:lstStyle/>
          <a:p>
            <a:endParaRPr/>
          </a:p>
        </p:txBody>
      </p:sp>
      <p:pic>
        <p:nvPicPr>
          <p:cNvPr id="6" name="Picture 5">
            <a:extLst>
              <a:ext uri="{FF2B5EF4-FFF2-40B4-BE49-F238E27FC236}">
                <a16:creationId xmlns:a16="http://schemas.microsoft.com/office/drawing/2014/main" id="{F35DA480-94EC-7646-EC42-23D684C8EAF2}"/>
              </a:ext>
            </a:extLst>
          </p:cNvPr>
          <p:cNvPicPr>
            <a:picLocks noChangeAspect="1"/>
          </p:cNvPicPr>
          <p:nvPr/>
        </p:nvPicPr>
        <p:blipFill>
          <a:blip r:embed="rId2"/>
          <a:stretch>
            <a:fillRect/>
          </a:stretch>
        </p:blipFill>
        <p:spPr>
          <a:xfrm>
            <a:off x="575732" y="1044575"/>
            <a:ext cx="18952636" cy="9220200"/>
          </a:xfrm>
          <a:prstGeom prst="rect">
            <a:avLst/>
          </a:prstGeom>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object 2">
            <a:extLst>
              <a:ext uri="{FF2B5EF4-FFF2-40B4-BE49-F238E27FC236}">
                <a16:creationId xmlns:a16="http://schemas.microsoft.com/office/drawing/2014/main" id="{04346907-F8C8-1D9D-26FF-00F893A4AD70}"/>
              </a:ext>
            </a:extLst>
          </p:cNvPr>
          <p:cNvSpPr/>
          <p:nvPr/>
        </p:nvSpPr>
        <p:spPr>
          <a:xfrm>
            <a:off x="0" y="0"/>
            <a:ext cx="3678554" cy="11308715"/>
          </a:xfrm>
          <a:custGeom>
            <a:avLst/>
            <a:gdLst/>
            <a:ahLst/>
            <a:cxnLst/>
            <a:rect l="l" t="t" r="r" b="b"/>
            <a:pathLst>
              <a:path w="3678554" h="11308715">
                <a:moveTo>
                  <a:pt x="3678266" y="11308556"/>
                </a:moveTo>
                <a:lnTo>
                  <a:pt x="924137" y="11308556"/>
                </a:lnTo>
                <a:lnTo>
                  <a:pt x="0" y="7751112"/>
                </a:lnTo>
                <a:lnTo>
                  <a:pt x="0" y="0"/>
                </a:lnTo>
                <a:lnTo>
                  <a:pt x="572314" y="0"/>
                </a:lnTo>
                <a:lnTo>
                  <a:pt x="3678266" y="11308556"/>
                </a:lnTo>
                <a:close/>
              </a:path>
            </a:pathLst>
          </a:custGeom>
          <a:solidFill>
            <a:srgbClr val="2573B6">
              <a:alpha val="10198"/>
            </a:srgbClr>
          </a:solidFill>
        </p:spPr>
        <p:txBody>
          <a:bodyPr wrap="square" lIns="0" tIns="0" rIns="0" bIns="0" rtlCol="0"/>
          <a:lstStyle/>
          <a:p>
            <a:endParaRPr/>
          </a:p>
        </p:txBody>
      </p:sp>
      <p:pic>
        <p:nvPicPr>
          <p:cNvPr id="6" name="Picture 5">
            <a:extLst>
              <a:ext uri="{FF2B5EF4-FFF2-40B4-BE49-F238E27FC236}">
                <a16:creationId xmlns:a16="http://schemas.microsoft.com/office/drawing/2014/main" id="{47EBE494-B036-1E1A-D2D9-2D8129537266}"/>
              </a:ext>
            </a:extLst>
          </p:cNvPr>
          <p:cNvPicPr>
            <a:picLocks noChangeAspect="1"/>
          </p:cNvPicPr>
          <p:nvPr/>
        </p:nvPicPr>
        <p:blipFill>
          <a:blip r:embed="rId2"/>
          <a:stretch>
            <a:fillRect/>
          </a:stretch>
        </p:blipFill>
        <p:spPr>
          <a:xfrm>
            <a:off x="637077" y="1158875"/>
            <a:ext cx="18829947" cy="8991600"/>
          </a:xfrm>
          <a:prstGeom prst="rect">
            <a:avLst/>
          </a:prstGeom>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52" name="Picture 51">
            <a:extLst>
              <a:ext uri="{FF2B5EF4-FFF2-40B4-BE49-F238E27FC236}">
                <a16:creationId xmlns:a16="http://schemas.microsoft.com/office/drawing/2014/main" id="{243DF120-EC11-E432-EC5D-4012789C30EF}"/>
              </a:ext>
            </a:extLst>
          </p:cNvPr>
          <p:cNvPicPr>
            <a:picLocks noChangeAspect="1"/>
          </p:cNvPicPr>
          <p:nvPr/>
        </p:nvPicPr>
        <p:blipFill>
          <a:blip r:embed="rId2"/>
          <a:stretch>
            <a:fillRect/>
          </a:stretch>
        </p:blipFill>
        <p:spPr>
          <a:xfrm>
            <a:off x="1480884" y="852188"/>
            <a:ext cx="9790365" cy="9961750"/>
          </a:xfrm>
          <a:prstGeom prst="rect">
            <a:avLst/>
          </a:prstGeom>
        </p:spPr>
      </p:pic>
      <p:grpSp>
        <p:nvGrpSpPr>
          <p:cNvPr id="2" name="object 2"/>
          <p:cNvGrpSpPr/>
          <p:nvPr/>
        </p:nvGrpSpPr>
        <p:grpSpPr>
          <a:xfrm>
            <a:off x="-55881" y="0"/>
            <a:ext cx="6490335" cy="11308715"/>
            <a:chOff x="0" y="0"/>
            <a:chExt cx="6490335" cy="11308715"/>
          </a:xfrm>
        </p:grpSpPr>
        <p:sp>
          <p:nvSpPr>
            <p:cNvPr id="3" name="object 3"/>
            <p:cNvSpPr/>
            <p:nvPr/>
          </p:nvSpPr>
          <p:spPr>
            <a:xfrm>
              <a:off x="660570" y="3926"/>
              <a:ext cx="5829935" cy="11304905"/>
            </a:xfrm>
            <a:custGeom>
              <a:avLst/>
              <a:gdLst/>
              <a:ahLst/>
              <a:cxnLst/>
              <a:rect l="l" t="t" r="r" b="b"/>
              <a:pathLst>
                <a:path w="5829935" h="11304905">
                  <a:moveTo>
                    <a:pt x="5829765" y="11304629"/>
                  </a:moveTo>
                  <a:lnTo>
                    <a:pt x="3075405" y="11304629"/>
                  </a:lnTo>
                  <a:lnTo>
                    <a:pt x="0" y="0"/>
                  </a:lnTo>
                  <a:lnTo>
                    <a:pt x="2724892" y="0"/>
                  </a:lnTo>
                  <a:lnTo>
                    <a:pt x="5829765" y="11304629"/>
                  </a:lnTo>
                  <a:close/>
                </a:path>
              </a:pathLst>
            </a:custGeom>
            <a:solidFill>
              <a:srgbClr val="2573B6">
                <a:alpha val="1959"/>
              </a:srgbClr>
            </a:solidFill>
          </p:spPr>
          <p:txBody>
            <a:bodyPr wrap="square" lIns="0" tIns="0" rIns="0" bIns="0" rtlCol="0"/>
            <a:lstStyle/>
            <a:p>
              <a:endParaRPr/>
            </a:p>
          </p:txBody>
        </p:sp>
        <p:sp>
          <p:nvSpPr>
            <p:cNvPr id="4" name="object 4"/>
            <p:cNvSpPr/>
            <p:nvPr/>
          </p:nvSpPr>
          <p:spPr>
            <a:xfrm>
              <a:off x="0" y="0"/>
              <a:ext cx="3678554" cy="11308715"/>
            </a:xfrm>
            <a:custGeom>
              <a:avLst/>
              <a:gdLst/>
              <a:ahLst/>
              <a:cxnLst/>
              <a:rect l="l" t="t" r="r" b="b"/>
              <a:pathLst>
                <a:path w="3678554" h="11308715">
                  <a:moveTo>
                    <a:pt x="3678266" y="11308556"/>
                  </a:moveTo>
                  <a:lnTo>
                    <a:pt x="924137" y="11308556"/>
                  </a:lnTo>
                  <a:lnTo>
                    <a:pt x="0" y="7751112"/>
                  </a:lnTo>
                  <a:lnTo>
                    <a:pt x="0" y="0"/>
                  </a:lnTo>
                  <a:lnTo>
                    <a:pt x="572314" y="0"/>
                  </a:lnTo>
                  <a:lnTo>
                    <a:pt x="3678266" y="11308556"/>
                  </a:lnTo>
                  <a:close/>
                </a:path>
              </a:pathLst>
            </a:custGeom>
            <a:solidFill>
              <a:srgbClr val="2573B6">
                <a:alpha val="7839"/>
              </a:srgbClr>
            </a:solidFill>
          </p:spPr>
          <p:txBody>
            <a:bodyPr wrap="square" lIns="0" tIns="0" rIns="0" bIns="0" rtlCol="0"/>
            <a:lstStyle/>
            <a:p>
              <a:endParaRPr/>
            </a:p>
          </p:txBody>
        </p:sp>
      </p:grpSp>
      <p:sp>
        <p:nvSpPr>
          <p:cNvPr id="11" name="object 11"/>
          <p:cNvSpPr txBox="1"/>
          <p:nvPr/>
        </p:nvSpPr>
        <p:spPr>
          <a:xfrm>
            <a:off x="11002671" y="2192038"/>
            <a:ext cx="5593398" cy="1838324"/>
          </a:xfrm>
          <a:prstGeom prst="rect">
            <a:avLst/>
          </a:prstGeom>
        </p:spPr>
        <p:txBody>
          <a:bodyPr vert="horz" wrap="square" lIns="0" tIns="17145" rIns="0" bIns="0" rtlCol="0">
            <a:spAutoFit/>
          </a:bodyPr>
          <a:lstStyle/>
          <a:p>
            <a:pPr marL="12700">
              <a:lnSpc>
                <a:spcPct val="100000"/>
              </a:lnSpc>
              <a:spcBef>
                <a:spcPts val="135"/>
              </a:spcBef>
            </a:pPr>
            <a:r>
              <a:rPr lang="en-US" sz="2300" dirty="0">
                <a:solidFill>
                  <a:srgbClr val="1A1717"/>
                </a:solidFill>
                <a:latin typeface="Tahoma" panose="020B0604030504040204" pitchFamily="34" charset="0"/>
                <a:ea typeface="Tahoma" panose="020B0604030504040204" pitchFamily="34" charset="0"/>
                <a:cs typeface="Tahoma" panose="020B0604030504040204" pitchFamily="34" charset="0"/>
              </a:rPr>
              <a:t>Get more reviews automatically</a:t>
            </a:r>
          </a:p>
          <a:p>
            <a:pPr marL="12700">
              <a:lnSpc>
                <a:spcPct val="100000"/>
              </a:lnSpc>
              <a:spcBef>
                <a:spcPts val="135"/>
              </a:spcBef>
            </a:pPr>
            <a:endParaRPr lang="en-US" sz="2300" dirty="0">
              <a:solidFill>
                <a:srgbClr val="1A1717"/>
              </a:solidFill>
              <a:latin typeface="Tahoma" panose="020B0604030504040204" pitchFamily="34" charset="0"/>
              <a:ea typeface="Tahoma" panose="020B0604030504040204" pitchFamily="34" charset="0"/>
              <a:cs typeface="Tahoma" panose="020B0604030504040204" pitchFamily="34" charset="0"/>
            </a:endParaRPr>
          </a:p>
          <a:p>
            <a:pPr marL="12700">
              <a:lnSpc>
                <a:spcPct val="100000"/>
              </a:lnSpc>
              <a:spcBef>
                <a:spcPts val="135"/>
              </a:spcBef>
            </a:pPr>
            <a:r>
              <a:rPr lang="en-US" sz="2300" dirty="0">
                <a:solidFill>
                  <a:srgbClr val="1A1717"/>
                </a:solidFill>
                <a:latin typeface="Tahoma" panose="020B0604030504040204" pitchFamily="34" charset="0"/>
                <a:ea typeface="Tahoma" panose="020B0604030504040204" pitchFamily="34" charset="0"/>
                <a:cs typeface="Tahoma" panose="020B0604030504040204" pitchFamily="34" charset="0"/>
              </a:rPr>
              <a:t>Monitor all reviews in one place</a:t>
            </a:r>
          </a:p>
          <a:p>
            <a:pPr marL="12700">
              <a:lnSpc>
                <a:spcPct val="100000"/>
              </a:lnSpc>
              <a:spcBef>
                <a:spcPts val="135"/>
              </a:spcBef>
            </a:pPr>
            <a:endParaRPr lang="en-US" sz="2300" dirty="0">
              <a:solidFill>
                <a:srgbClr val="1A1717"/>
              </a:solidFill>
              <a:latin typeface="Tahoma" panose="020B0604030504040204" pitchFamily="34" charset="0"/>
              <a:ea typeface="Tahoma" panose="020B0604030504040204" pitchFamily="34" charset="0"/>
              <a:cs typeface="Tahoma" panose="020B0604030504040204" pitchFamily="34" charset="0"/>
            </a:endParaRPr>
          </a:p>
          <a:p>
            <a:pPr marL="12700">
              <a:lnSpc>
                <a:spcPct val="100000"/>
              </a:lnSpc>
              <a:spcBef>
                <a:spcPts val="135"/>
              </a:spcBef>
            </a:pPr>
            <a:r>
              <a:rPr lang="en-US" sz="2300" dirty="0">
                <a:latin typeface="Tahoma" panose="020B0604030504040204" pitchFamily="34" charset="0"/>
                <a:ea typeface="Tahoma" panose="020B0604030504040204" pitchFamily="34" charset="0"/>
                <a:cs typeface="Tahoma" panose="020B0604030504040204" pitchFamily="34" charset="0"/>
              </a:rPr>
              <a:t>Make reviews your competitive edge</a:t>
            </a:r>
            <a:endParaRPr sz="2300" dirty="0">
              <a:latin typeface="Tahoma" panose="020B0604030504040204" pitchFamily="34" charset="0"/>
              <a:ea typeface="Tahoma" panose="020B0604030504040204" pitchFamily="34" charset="0"/>
              <a:cs typeface="Tahoma" panose="020B0604030504040204" pitchFamily="34" charset="0"/>
            </a:endParaRPr>
          </a:p>
        </p:txBody>
      </p:sp>
      <p:sp>
        <p:nvSpPr>
          <p:cNvPr id="12" name="object 12"/>
          <p:cNvSpPr txBox="1">
            <a:spLocks noGrp="1"/>
          </p:cNvSpPr>
          <p:nvPr>
            <p:ph type="title"/>
          </p:nvPr>
        </p:nvSpPr>
        <p:spPr>
          <a:xfrm>
            <a:off x="10541952" y="1301584"/>
            <a:ext cx="5130800" cy="559435"/>
          </a:xfrm>
          <a:prstGeom prst="rect">
            <a:avLst/>
          </a:prstGeom>
        </p:spPr>
        <p:txBody>
          <a:bodyPr vert="horz" wrap="square" lIns="0" tIns="12700" rIns="0" bIns="0" rtlCol="0">
            <a:spAutoFit/>
          </a:bodyPr>
          <a:lstStyle/>
          <a:p>
            <a:pPr marL="12700">
              <a:lnSpc>
                <a:spcPct val="100000"/>
              </a:lnSpc>
              <a:spcBef>
                <a:spcPts val="100"/>
              </a:spcBef>
            </a:pPr>
            <a:r>
              <a:rPr sz="3500" spc="-55" dirty="0"/>
              <a:t>R</a:t>
            </a:r>
            <a:r>
              <a:rPr sz="3500" spc="70" dirty="0"/>
              <a:t>e</a:t>
            </a:r>
            <a:r>
              <a:rPr sz="3500" spc="235" dirty="0"/>
              <a:t>p</a:t>
            </a:r>
            <a:r>
              <a:rPr sz="3500" spc="155" dirty="0"/>
              <a:t>u</a:t>
            </a:r>
            <a:r>
              <a:rPr sz="3500" spc="130" dirty="0"/>
              <a:t>t</a:t>
            </a:r>
            <a:r>
              <a:rPr sz="3500" spc="20" dirty="0"/>
              <a:t>a</a:t>
            </a:r>
            <a:r>
              <a:rPr sz="3500" spc="130" dirty="0"/>
              <a:t>t</a:t>
            </a:r>
            <a:r>
              <a:rPr sz="3500" spc="150" dirty="0"/>
              <a:t>i</a:t>
            </a:r>
            <a:r>
              <a:rPr sz="3500" spc="190" dirty="0"/>
              <a:t>o</a:t>
            </a:r>
            <a:r>
              <a:rPr sz="3500" spc="170" dirty="0"/>
              <a:t>n</a:t>
            </a:r>
            <a:r>
              <a:rPr sz="3500" spc="-330" dirty="0"/>
              <a:t> </a:t>
            </a:r>
            <a:r>
              <a:rPr sz="3500" spc="380" dirty="0"/>
              <a:t>M</a:t>
            </a:r>
            <a:r>
              <a:rPr sz="3500" spc="45" dirty="0"/>
              <a:t>a</a:t>
            </a:r>
            <a:r>
              <a:rPr sz="3500" spc="170" dirty="0"/>
              <a:t>n</a:t>
            </a:r>
            <a:r>
              <a:rPr sz="3500" spc="45" dirty="0"/>
              <a:t>a</a:t>
            </a:r>
            <a:r>
              <a:rPr sz="3500" spc="190" dirty="0"/>
              <a:t>g</a:t>
            </a:r>
            <a:r>
              <a:rPr sz="3500" spc="135" dirty="0"/>
              <a:t>em</a:t>
            </a:r>
            <a:r>
              <a:rPr sz="3500" spc="114" dirty="0"/>
              <a:t>e</a:t>
            </a:r>
            <a:r>
              <a:rPr sz="3500" spc="100" dirty="0"/>
              <a:t>n</a:t>
            </a:r>
            <a:r>
              <a:rPr sz="3500" spc="130" dirty="0"/>
              <a:t>t</a:t>
            </a:r>
            <a:endParaRPr sz="3500"/>
          </a:p>
        </p:txBody>
      </p:sp>
      <p:sp>
        <p:nvSpPr>
          <p:cNvPr id="17" name="object 17"/>
          <p:cNvSpPr txBox="1"/>
          <p:nvPr/>
        </p:nvSpPr>
        <p:spPr>
          <a:xfrm>
            <a:off x="13004840" y="4426955"/>
            <a:ext cx="1297940" cy="213995"/>
          </a:xfrm>
          <a:prstGeom prst="rect">
            <a:avLst/>
          </a:prstGeom>
        </p:spPr>
        <p:txBody>
          <a:bodyPr vert="horz" wrap="square" lIns="0" tIns="17145" rIns="0" bIns="0" rtlCol="0">
            <a:spAutoFit/>
          </a:bodyPr>
          <a:lstStyle/>
          <a:p>
            <a:pPr>
              <a:lnSpc>
                <a:spcPct val="100000"/>
              </a:lnSpc>
              <a:spcBef>
                <a:spcPts val="135"/>
              </a:spcBef>
            </a:pPr>
            <a:r>
              <a:rPr sz="1200" spc="-10" dirty="0">
                <a:solidFill>
                  <a:srgbClr val="FFFFFF"/>
                </a:solidFill>
                <a:latin typeface="Roboto"/>
                <a:cs typeface="Roboto"/>
              </a:rPr>
              <a:t>Your</a:t>
            </a:r>
            <a:r>
              <a:rPr sz="1200" spc="-30" dirty="0">
                <a:solidFill>
                  <a:srgbClr val="FFFFFF"/>
                </a:solidFill>
                <a:latin typeface="Roboto"/>
                <a:cs typeface="Roboto"/>
              </a:rPr>
              <a:t> </a:t>
            </a:r>
            <a:r>
              <a:rPr sz="1200" spc="5" dirty="0">
                <a:solidFill>
                  <a:srgbClr val="FFFFFF"/>
                </a:solidFill>
                <a:latin typeface="Roboto"/>
                <a:cs typeface="Roboto"/>
              </a:rPr>
              <a:t>Business</a:t>
            </a:r>
            <a:r>
              <a:rPr sz="1200" spc="-25" dirty="0">
                <a:solidFill>
                  <a:srgbClr val="FFFFFF"/>
                </a:solidFill>
                <a:latin typeface="Roboto"/>
                <a:cs typeface="Roboto"/>
              </a:rPr>
              <a:t> </a:t>
            </a:r>
            <a:r>
              <a:rPr sz="1200" spc="5" dirty="0">
                <a:solidFill>
                  <a:srgbClr val="FFFFFF"/>
                </a:solidFill>
                <a:latin typeface="Roboto"/>
                <a:cs typeface="Roboto"/>
              </a:rPr>
              <a:t>Inc.</a:t>
            </a:r>
            <a:endParaRPr sz="1200">
              <a:latin typeface="Roboto"/>
              <a:cs typeface="Roboto"/>
            </a:endParaRPr>
          </a:p>
        </p:txBody>
      </p:sp>
      <p:pic>
        <p:nvPicPr>
          <p:cNvPr id="49" name="object 49"/>
          <p:cNvPicPr/>
          <p:nvPr/>
        </p:nvPicPr>
        <p:blipFill>
          <a:blip r:embed="rId3" cstate="print"/>
          <a:stretch>
            <a:fillRect/>
          </a:stretch>
        </p:blipFill>
        <p:spPr>
          <a:xfrm>
            <a:off x="10580738" y="2258583"/>
            <a:ext cx="234652" cy="234652"/>
          </a:xfrm>
          <a:prstGeom prst="rect">
            <a:avLst/>
          </a:prstGeom>
        </p:spPr>
      </p:pic>
      <p:pic>
        <p:nvPicPr>
          <p:cNvPr id="50" name="object 50"/>
          <p:cNvPicPr/>
          <p:nvPr/>
        </p:nvPicPr>
        <p:blipFill>
          <a:blip r:embed="rId3" cstate="print"/>
          <a:stretch>
            <a:fillRect/>
          </a:stretch>
        </p:blipFill>
        <p:spPr>
          <a:xfrm>
            <a:off x="10580738" y="3057823"/>
            <a:ext cx="234652" cy="234652"/>
          </a:xfrm>
          <a:prstGeom prst="rect">
            <a:avLst/>
          </a:prstGeom>
        </p:spPr>
      </p:pic>
      <p:pic>
        <p:nvPicPr>
          <p:cNvPr id="51" name="object 51"/>
          <p:cNvPicPr/>
          <p:nvPr/>
        </p:nvPicPr>
        <p:blipFill>
          <a:blip r:embed="rId3" cstate="print"/>
          <a:stretch>
            <a:fillRect/>
          </a:stretch>
        </p:blipFill>
        <p:spPr>
          <a:xfrm>
            <a:off x="10580738" y="3743623"/>
            <a:ext cx="234652" cy="234652"/>
          </a:xfrm>
          <a:prstGeom prst="rect">
            <a:avLst/>
          </a:prstGeom>
        </p:spPr>
      </p:pic>
      <p:pic>
        <p:nvPicPr>
          <p:cNvPr id="53" name="Picture 52">
            <a:extLst>
              <a:ext uri="{FF2B5EF4-FFF2-40B4-BE49-F238E27FC236}">
                <a16:creationId xmlns:a16="http://schemas.microsoft.com/office/drawing/2014/main" id="{AD1E5C1E-6A52-2C24-A478-BCD98CC06D4B}"/>
              </a:ext>
            </a:extLst>
          </p:cNvPr>
          <p:cNvPicPr>
            <a:picLocks noChangeAspect="1"/>
          </p:cNvPicPr>
          <p:nvPr/>
        </p:nvPicPr>
        <p:blipFill>
          <a:blip r:embed="rId4"/>
          <a:stretch>
            <a:fillRect/>
          </a:stretch>
        </p:blipFill>
        <p:spPr>
          <a:xfrm>
            <a:off x="12231052" y="4303572"/>
            <a:ext cx="5593398" cy="6728589"/>
          </a:xfrm>
          <a:prstGeom prst="rect">
            <a:avLst/>
          </a:prstGeom>
        </p:spPr>
      </p:pic>
      <p:pic>
        <p:nvPicPr>
          <p:cNvPr id="54" name="Picture 53">
            <a:extLst>
              <a:ext uri="{FF2B5EF4-FFF2-40B4-BE49-F238E27FC236}">
                <a16:creationId xmlns:a16="http://schemas.microsoft.com/office/drawing/2014/main" id="{C658E859-C4D4-C489-8916-5CE3EA88066C}"/>
              </a:ext>
            </a:extLst>
          </p:cNvPr>
          <p:cNvPicPr>
            <a:picLocks noChangeAspect="1"/>
          </p:cNvPicPr>
          <p:nvPr/>
        </p:nvPicPr>
        <p:blipFill>
          <a:blip r:embed="rId5"/>
          <a:stretch>
            <a:fillRect/>
          </a:stretch>
        </p:blipFill>
        <p:spPr>
          <a:xfrm>
            <a:off x="16652180" y="-128784"/>
            <a:ext cx="3420169" cy="3420169"/>
          </a:xfrm>
          <a:prstGeom prst="rect">
            <a:avLst/>
          </a:prstGeom>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7714813" y="542057"/>
            <a:ext cx="3086100" cy="630555"/>
          </a:xfrm>
          <a:prstGeom prst="rect">
            <a:avLst/>
          </a:prstGeom>
        </p:spPr>
        <p:txBody>
          <a:bodyPr vert="horz" wrap="square" lIns="0" tIns="15240" rIns="0" bIns="0" rtlCol="0">
            <a:spAutoFit/>
          </a:bodyPr>
          <a:lstStyle/>
          <a:p>
            <a:pPr marL="12700">
              <a:lnSpc>
                <a:spcPct val="100000"/>
              </a:lnSpc>
              <a:spcBef>
                <a:spcPts val="120"/>
              </a:spcBef>
            </a:pPr>
            <a:r>
              <a:rPr spc="100" dirty="0"/>
              <a:t>Telemedicine</a:t>
            </a:r>
          </a:p>
        </p:txBody>
      </p:sp>
      <p:sp>
        <p:nvSpPr>
          <p:cNvPr id="3" name="object 3"/>
          <p:cNvSpPr txBox="1"/>
          <p:nvPr/>
        </p:nvSpPr>
        <p:spPr>
          <a:xfrm>
            <a:off x="468960" y="604883"/>
            <a:ext cx="6465570" cy="1837055"/>
          </a:xfrm>
          <a:prstGeom prst="rect">
            <a:avLst/>
          </a:prstGeom>
        </p:spPr>
        <p:txBody>
          <a:bodyPr vert="horz" wrap="square" lIns="0" tIns="15240" rIns="0" bIns="0" rtlCol="0">
            <a:spAutoFit/>
          </a:bodyPr>
          <a:lstStyle/>
          <a:p>
            <a:pPr marL="12700">
              <a:lnSpc>
                <a:spcPct val="100000"/>
              </a:lnSpc>
              <a:spcBef>
                <a:spcPts val="120"/>
              </a:spcBef>
            </a:pPr>
            <a:r>
              <a:rPr sz="3950" spc="75" dirty="0">
                <a:solidFill>
                  <a:srgbClr val="FFFFFF"/>
                </a:solidFill>
                <a:latin typeface="Tahoma"/>
                <a:cs typeface="Tahoma"/>
              </a:rPr>
              <a:t>En</a:t>
            </a:r>
            <a:r>
              <a:rPr sz="3950" spc="60" dirty="0">
                <a:solidFill>
                  <a:srgbClr val="FFFFFF"/>
                </a:solidFill>
                <a:latin typeface="Tahoma"/>
                <a:cs typeface="Tahoma"/>
              </a:rPr>
              <a:t>a</a:t>
            </a:r>
            <a:r>
              <a:rPr sz="3950" spc="225" dirty="0">
                <a:solidFill>
                  <a:srgbClr val="FFFFFF"/>
                </a:solidFill>
                <a:latin typeface="Tahoma"/>
                <a:cs typeface="Tahoma"/>
              </a:rPr>
              <a:t>bl</a:t>
            </a:r>
            <a:r>
              <a:rPr sz="3950" spc="90" dirty="0">
                <a:solidFill>
                  <a:srgbClr val="FFFFFF"/>
                </a:solidFill>
                <a:latin typeface="Tahoma"/>
                <a:cs typeface="Tahoma"/>
              </a:rPr>
              <a:t>e</a:t>
            </a:r>
            <a:r>
              <a:rPr sz="3950" spc="-520" dirty="0">
                <a:solidFill>
                  <a:srgbClr val="FFFFFF"/>
                </a:solidFill>
                <a:latin typeface="Tahoma"/>
                <a:cs typeface="Tahoma"/>
              </a:rPr>
              <a:t> </a:t>
            </a:r>
            <a:r>
              <a:rPr sz="3950" spc="75" dirty="0">
                <a:solidFill>
                  <a:srgbClr val="FFFFFF"/>
                </a:solidFill>
                <a:latin typeface="Tahoma"/>
                <a:cs typeface="Tahoma"/>
              </a:rPr>
              <a:t>V</a:t>
            </a:r>
            <a:r>
              <a:rPr sz="3950" spc="95" dirty="0">
                <a:solidFill>
                  <a:srgbClr val="FFFFFF"/>
                </a:solidFill>
                <a:latin typeface="Tahoma"/>
                <a:cs typeface="Tahoma"/>
              </a:rPr>
              <a:t>i</a:t>
            </a:r>
            <a:r>
              <a:rPr sz="3950" spc="245" dirty="0">
                <a:solidFill>
                  <a:srgbClr val="FFFFFF"/>
                </a:solidFill>
                <a:latin typeface="Tahoma"/>
                <a:cs typeface="Tahoma"/>
              </a:rPr>
              <a:t>r</a:t>
            </a:r>
            <a:r>
              <a:rPr sz="3950" spc="150" dirty="0">
                <a:solidFill>
                  <a:srgbClr val="FFFFFF"/>
                </a:solidFill>
                <a:latin typeface="Tahoma"/>
                <a:cs typeface="Tahoma"/>
              </a:rPr>
              <a:t>t</a:t>
            </a:r>
            <a:r>
              <a:rPr sz="3950" spc="190" dirty="0">
                <a:solidFill>
                  <a:srgbClr val="FFFFFF"/>
                </a:solidFill>
                <a:latin typeface="Tahoma"/>
                <a:cs typeface="Tahoma"/>
              </a:rPr>
              <a:t>u</a:t>
            </a:r>
            <a:r>
              <a:rPr sz="3950" spc="60" dirty="0">
                <a:solidFill>
                  <a:srgbClr val="FFFFFF"/>
                </a:solidFill>
                <a:latin typeface="Tahoma"/>
                <a:cs typeface="Tahoma"/>
              </a:rPr>
              <a:t>a</a:t>
            </a:r>
            <a:r>
              <a:rPr sz="3950" spc="175" dirty="0">
                <a:solidFill>
                  <a:srgbClr val="FFFFFF"/>
                </a:solidFill>
                <a:latin typeface="Tahoma"/>
                <a:cs typeface="Tahoma"/>
              </a:rPr>
              <a:t>l</a:t>
            </a:r>
            <a:r>
              <a:rPr sz="3950" spc="-365" dirty="0">
                <a:solidFill>
                  <a:srgbClr val="FFFFFF"/>
                </a:solidFill>
                <a:latin typeface="Tahoma"/>
                <a:cs typeface="Tahoma"/>
              </a:rPr>
              <a:t> </a:t>
            </a:r>
            <a:r>
              <a:rPr sz="3950" spc="60" dirty="0">
                <a:solidFill>
                  <a:srgbClr val="FFFFFF"/>
                </a:solidFill>
                <a:latin typeface="Tahoma"/>
                <a:cs typeface="Tahoma"/>
              </a:rPr>
              <a:t>Ca</a:t>
            </a:r>
            <a:r>
              <a:rPr sz="3950" spc="30" dirty="0">
                <a:solidFill>
                  <a:srgbClr val="FFFFFF"/>
                </a:solidFill>
                <a:latin typeface="Tahoma"/>
                <a:cs typeface="Tahoma"/>
              </a:rPr>
              <a:t>re</a:t>
            </a:r>
            <a:r>
              <a:rPr sz="3950" spc="-204" dirty="0">
                <a:solidFill>
                  <a:srgbClr val="FFFFFF"/>
                </a:solidFill>
                <a:latin typeface="Tahoma"/>
                <a:cs typeface="Tahoma"/>
              </a:rPr>
              <a:t>.</a:t>
            </a:r>
            <a:endParaRPr sz="3950">
              <a:latin typeface="Tahoma"/>
              <a:cs typeface="Tahoma"/>
            </a:endParaRPr>
          </a:p>
          <a:p>
            <a:pPr marL="12700">
              <a:lnSpc>
                <a:spcPts val="3550"/>
              </a:lnSpc>
              <a:spcBef>
                <a:spcPts val="2395"/>
              </a:spcBef>
            </a:pPr>
            <a:r>
              <a:rPr sz="3100" spc="-400" dirty="0">
                <a:solidFill>
                  <a:srgbClr val="FFFFFF"/>
                </a:solidFill>
                <a:latin typeface="Trebuchet MS"/>
                <a:cs typeface="Trebuchet MS"/>
              </a:rPr>
              <a:t>T</a:t>
            </a:r>
            <a:r>
              <a:rPr sz="3100" spc="-40" dirty="0">
                <a:solidFill>
                  <a:srgbClr val="FFFFFF"/>
                </a:solidFill>
                <a:latin typeface="Trebuchet MS"/>
                <a:cs typeface="Trebuchet MS"/>
              </a:rPr>
              <a:t>e</a:t>
            </a:r>
            <a:r>
              <a:rPr sz="3100" spc="-140" dirty="0">
                <a:solidFill>
                  <a:srgbClr val="FFFFFF"/>
                </a:solidFill>
                <a:latin typeface="Trebuchet MS"/>
                <a:cs typeface="Trebuchet MS"/>
              </a:rPr>
              <a:t>l</a:t>
            </a:r>
            <a:r>
              <a:rPr sz="3100" spc="-40" dirty="0">
                <a:solidFill>
                  <a:srgbClr val="FFFFFF"/>
                </a:solidFill>
                <a:latin typeface="Trebuchet MS"/>
                <a:cs typeface="Trebuchet MS"/>
              </a:rPr>
              <a:t>e</a:t>
            </a:r>
            <a:r>
              <a:rPr sz="3100" spc="90" dirty="0">
                <a:solidFill>
                  <a:srgbClr val="FFFFFF"/>
                </a:solidFill>
                <a:latin typeface="Trebuchet MS"/>
                <a:cs typeface="Trebuchet MS"/>
              </a:rPr>
              <a:t>med</a:t>
            </a:r>
            <a:r>
              <a:rPr sz="3100" spc="-114" dirty="0">
                <a:solidFill>
                  <a:srgbClr val="FFFFFF"/>
                </a:solidFill>
                <a:latin typeface="Trebuchet MS"/>
                <a:cs typeface="Trebuchet MS"/>
              </a:rPr>
              <a:t>i</a:t>
            </a:r>
            <a:r>
              <a:rPr sz="3100" spc="-60" dirty="0">
                <a:solidFill>
                  <a:srgbClr val="FFFFFF"/>
                </a:solidFill>
                <a:latin typeface="Trebuchet MS"/>
                <a:cs typeface="Trebuchet MS"/>
              </a:rPr>
              <a:t>c</a:t>
            </a:r>
            <a:r>
              <a:rPr sz="3100" spc="-114" dirty="0">
                <a:solidFill>
                  <a:srgbClr val="FFFFFF"/>
                </a:solidFill>
                <a:latin typeface="Trebuchet MS"/>
                <a:cs typeface="Trebuchet MS"/>
              </a:rPr>
              <a:t>i</a:t>
            </a:r>
            <a:r>
              <a:rPr sz="3100" spc="135" dirty="0">
                <a:solidFill>
                  <a:srgbClr val="FFFFFF"/>
                </a:solidFill>
                <a:latin typeface="Trebuchet MS"/>
                <a:cs typeface="Trebuchet MS"/>
              </a:rPr>
              <a:t>n</a:t>
            </a:r>
            <a:r>
              <a:rPr sz="3100" spc="-40" dirty="0">
                <a:solidFill>
                  <a:srgbClr val="FFFFFF"/>
                </a:solidFill>
                <a:latin typeface="Trebuchet MS"/>
                <a:cs typeface="Trebuchet MS"/>
              </a:rPr>
              <a:t>e</a:t>
            </a:r>
            <a:r>
              <a:rPr sz="3100" spc="-235" dirty="0">
                <a:solidFill>
                  <a:srgbClr val="FFFFFF"/>
                </a:solidFill>
                <a:latin typeface="Trebuchet MS"/>
                <a:cs typeface="Trebuchet MS"/>
              </a:rPr>
              <a:t> </a:t>
            </a:r>
            <a:r>
              <a:rPr sz="3100" spc="-140" dirty="0">
                <a:solidFill>
                  <a:srgbClr val="FFFFFF"/>
                </a:solidFill>
                <a:latin typeface="Trebuchet MS"/>
                <a:cs typeface="Trebuchet MS"/>
              </a:rPr>
              <a:t>t</a:t>
            </a:r>
            <a:r>
              <a:rPr sz="3100" spc="135" dirty="0">
                <a:solidFill>
                  <a:srgbClr val="FFFFFF"/>
                </a:solidFill>
                <a:latin typeface="Trebuchet MS"/>
                <a:cs typeface="Trebuchet MS"/>
              </a:rPr>
              <a:t>h</a:t>
            </a:r>
            <a:r>
              <a:rPr sz="3100" spc="-55" dirty="0">
                <a:solidFill>
                  <a:srgbClr val="FFFFFF"/>
                </a:solidFill>
                <a:latin typeface="Trebuchet MS"/>
                <a:cs typeface="Trebuchet MS"/>
              </a:rPr>
              <a:t>a</a:t>
            </a:r>
            <a:r>
              <a:rPr sz="3100" spc="-140" dirty="0">
                <a:solidFill>
                  <a:srgbClr val="FFFFFF"/>
                </a:solidFill>
                <a:latin typeface="Trebuchet MS"/>
                <a:cs typeface="Trebuchet MS"/>
              </a:rPr>
              <a:t>t</a:t>
            </a:r>
            <a:r>
              <a:rPr sz="3100" spc="-235" dirty="0">
                <a:solidFill>
                  <a:srgbClr val="FFFFFF"/>
                </a:solidFill>
                <a:latin typeface="Trebuchet MS"/>
                <a:cs typeface="Trebuchet MS"/>
              </a:rPr>
              <a:t> </a:t>
            </a:r>
            <a:r>
              <a:rPr sz="3100" spc="145" dirty="0">
                <a:solidFill>
                  <a:srgbClr val="FFFFFF"/>
                </a:solidFill>
                <a:latin typeface="Trebuchet MS"/>
                <a:cs typeface="Trebuchet MS"/>
              </a:rPr>
              <a:t>w</a:t>
            </a:r>
            <a:r>
              <a:rPr sz="3100" spc="235" dirty="0">
                <a:solidFill>
                  <a:srgbClr val="FFFFFF"/>
                </a:solidFill>
                <a:latin typeface="Trebuchet MS"/>
                <a:cs typeface="Trebuchet MS"/>
              </a:rPr>
              <a:t>o</a:t>
            </a:r>
            <a:r>
              <a:rPr sz="3100" spc="35" dirty="0">
                <a:solidFill>
                  <a:srgbClr val="FFFFFF"/>
                </a:solidFill>
                <a:latin typeface="Trebuchet MS"/>
                <a:cs typeface="Trebuchet MS"/>
              </a:rPr>
              <a:t>r</a:t>
            </a:r>
            <a:r>
              <a:rPr sz="3100" spc="220" dirty="0">
                <a:solidFill>
                  <a:srgbClr val="FFFFFF"/>
                </a:solidFill>
                <a:latin typeface="Trebuchet MS"/>
                <a:cs typeface="Trebuchet MS"/>
              </a:rPr>
              <a:t>k</a:t>
            </a:r>
            <a:r>
              <a:rPr sz="3100" spc="175" dirty="0">
                <a:solidFill>
                  <a:srgbClr val="FFFFFF"/>
                </a:solidFill>
                <a:latin typeface="Trebuchet MS"/>
                <a:cs typeface="Trebuchet MS"/>
              </a:rPr>
              <a:t>s</a:t>
            </a:r>
            <a:r>
              <a:rPr sz="3100" spc="-270" dirty="0">
                <a:solidFill>
                  <a:srgbClr val="FFFFFF"/>
                </a:solidFill>
                <a:latin typeface="Trebuchet MS"/>
                <a:cs typeface="Trebuchet MS"/>
              </a:rPr>
              <a:t> </a:t>
            </a:r>
            <a:r>
              <a:rPr sz="3100" spc="-60" dirty="0">
                <a:solidFill>
                  <a:srgbClr val="FFFFFF"/>
                </a:solidFill>
                <a:latin typeface="Trebuchet MS"/>
                <a:cs typeface="Trebuchet MS"/>
              </a:rPr>
              <a:t>f</a:t>
            </a:r>
            <a:r>
              <a:rPr sz="3100" spc="235" dirty="0">
                <a:solidFill>
                  <a:srgbClr val="FFFFFF"/>
                </a:solidFill>
                <a:latin typeface="Trebuchet MS"/>
                <a:cs typeface="Trebuchet MS"/>
              </a:rPr>
              <a:t>o</a:t>
            </a:r>
            <a:r>
              <a:rPr sz="3100" spc="45" dirty="0">
                <a:solidFill>
                  <a:srgbClr val="FFFFFF"/>
                </a:solidFill>
                <a:latin typeface="Trebuchet MS"/>
                <a:cs typeface="Trebuchet MS"/>
              </a:rPr>
              <a:t>r</a:t>
            </a:r>
            <a:r>
              <a:rPr sz="3100" spc="-270" dirty="0">
                <a:solidFill>
                  <a:srgbClr val="FFFFFF"/>
                </a:solidFill>
                <a:latin typeface="Trebuchet MS"/>
                <a:cs typeface="Trebuchet MS"/>
              </a:rPr>
              <a:t> </a:t>
            </a:r>
            <a:r>
              <a:rPr sz="3100" spc="110" dirty="0">
                <a:solidFill>
                  <a:srgbClr val="FFFFFF"/>
                </a:solidFill>
                <a:latin typeface="Trebuchet MS"/>
                <a:cs typeface="Trebuchet MS"/>
              </a:rPr>
              <a:t>a</a:t>
            </a:r>
            <a:r>
              <a:rPr sz="3100" spc="-10" dirty="0">
                <a:solidFill>
                  <a:srgbClr val="FFFFFF"/>
                </a:solidFill>
                <a:latin typeface="Trebuchet MS"/>
                <a:cs typeface="Trebuchet MS"/>
              </a:rPr>
              <a:t>ll</a:t>
            </a:r>
            <a:r>
              <a:rPr sz="3100" spc="-270" dirty="0">
                <a:solidFill>
                  <a:srgbClr val="FFFFFF"/>
                </a:solidFill>
                <a:latin typeface="Trebuchet MS"/>
                <a:cs typeface="Trebuchet MS"/>
              </a:rPr>
              <a:t> </a:t>
            </a:r>
            <a:r>
              <a:rPr sz="3100" spc="110" dirty="0">
                <a:solidFill>
                  <a:srgbClr val="FFFFFF"/>
                </a:solidFill>
                <a:latin typeface="Trebuchet MS"/>
                <a:cs typeface="Trebuchet MS"/>
              </a:rPr>
              <a:t>a</a:t>
            </a:r>
            <a:r>
              <a:rPr sz="3100" spc="370" dirty="0">
                <a:solidFill>
                  <a:srgbClr val="FFFFFF"/>
                </a:solidFill>
                <a:latin typeface="Trebuchet MS"/>
                <a:cs typeface="Trebuchet MS"/>
              </a:rPr>
              <a:t>g</a:t>
            </a:r>
            <a:r>
              <a:rPr sz="3100" spc="50" dirty="0">
                <a:solidFill>
                  <a:srgbClr val="FFFFFF"/>
                </a:solidFill>
                <a:latin typeface="Trebuchet MS"/>
                <a:cs typeface="Trebuchet MS"/>
              </a:rPr>
              <a:t>e</a:t>
            </a:r>
            <a:r>
              <a:rPr sz="3100" spc="175" dirty="0">
                <a:solidFill>
                  <a:srgbClr val="FFFFFF"/>
                </a:solidFill>
                <a:latin typeface="Trebuchet MS"/>
                <a:cs typeface="Trebuchet MS"/>
              </a:rPr>
              <a:t>s</a:t>
            </a:r>
            <a:endParaRPr sz="3100">
              <a:latin typeface="Trebuchet MS"/>
              <a:cs typeface="Trebuchet MS"/>
            </a:endParaRPr>
          </a:p>
          <a:p>
            <a:pPr marL="12700">
              <a:lnSpc>
                <a:spcPts val="3550"/>
              </a:lnSpc>
            </a:pPr>
            <a:r>
              <a:rPr sz="3100" spc="-130" dirty="0">
                <a:solidFill>
                  <a:srgbClr val="FFFFFF"/>
                </a:solidFill>
                <a:latin typeface="Trebuchet MS"/>
                <a:cs typeface="Trebuchet MS"/>
              </a:rPr>
              <a:t>-</a:t>
            </a:r>
            <a:r>
              <a:rPr sz="3100" spc="-235" dirty="0">
                <a:solidFill>
                  <a:srgbClr val="FFFFFF"/>
                </a:solidFill>
                <a:latin typeface="Trebuchet MS"/>
                <a:cs typeface="Trebuchet MS"/>
              </a:rPr>
              <a:t> </a:t>
            </a:r>
            <a:r>
              <a:rPr sz="3100" spc="50" dirty="0">
                <a:solidFill>
                  <a:srgbClr val="FFFFFF"/>
                </a:solidFill>
                <a:latin typeface="Trebuchet MS"/>
                <a:cs typeface="Trebuchet MS"/>
              </a:rPr>
              <a:t>s</a:t>
            </a:r>
            <a:r>
              <a:rPr sz="3100" spc="-114" dirty="0">
                <a:solidFill>
                  <a:srgbClr val="FFFFFF"/>
                </a:solidFill>
                <a:latin typeface="Trebuchet MS"/>
                <a:cs typeface="Trebuchet MS"/>
              </a:rPr>
              <a:t>i</a:t>
            </a:r>
            <a:r>
              <a:rPr sz="3100" spc="60" dirty="0">
                <a:solidFill>
                  <a:srgbClr val="FFFFFF"/>
                </a:solidFill>
                <a:latin typeface="Trebuchet MS"/>
                <a:cs typeface="Trebuchet MS"/>
              </a:rPr>
              <a:t>mpl</a:t>
            </a:r>
            <a:r>
              <a:rPr sz="3100" spc="-80" dirty="0">
                <a:solidFill>
                  <a:srgbClr val="FFFFFF"/>
                </a:solidFill>
                <a:latin typeface="Trebuchet MS"/>
                <a:cs typeface="Trebuchet MS"/>
              </a:rPr>
              <a:t>e</a:t>
            </a:r>
            <a:r>
              <a:rPr sz="3100" spc="-459" dirty="0">
                <a:solidFill>
                  <a:srgbClr val="FFFFFF"/>
                </a:solidFill>
                <a:latin typeface="Trebuchet MS"/>
                <a:cs typeface="Trebuchet MS"/>
              </a:rPr>
              <a:t>,</a:t>
            </a:r>
            <a:r>
              <a:rPr sz="3100" spc="-235" dirty="0">
                <a:solidFill>
                  <a:srgbClr val="FFFFFF"/>
                </a:solidFill>
                <a:latin typeface="Trebuchet MS"/>
                <a:cs typeface="Trebuchet MS"/>
              </a:rPr>
              <a:t> </a:t>
            </a:r>
            <a:r>
              <a:rPr sz="3100" spc="50" dirty="0">
                <a:solidFill>
                  <a:srgbClr val="FFFFFF"/>
                </a:solidFill>
                <a:latin typeface="Trebuchet MS"/>
                <a:cs typeface="Trebuchet MS"/>
              </a:rPr>
              <a:t>s</a:t>
            </a:r>
            <a:r>
              <a:rPr sz="3100" spc="-40" dirty="0">
                <a:solidFill>
                  <a:srgbClr val="FFFFFF"/>
                </a:solidFill>
                <a:latin typeface="Trebuchet MS"/>
                <a:cs typeface="Trebuchet MS"/>
              </a:rPr>
              <a:t>e</a:t>
            </a:r>
            <a:r>
              <a:rPr sz="3100" spc="-60" dirty="0">
                <a:solidFill>
                  <a:srgbClr val="FFFFFF"/>
                </a:solidFill>
                <a:latin typeface="Trebuchet MS"/>
                <a:cs typeface="Trebuchet MS"/>
              </a:rPr>
              <a:t>c</a:t>
            </a:r>
            <a:r>
              <a:rPr sz="3100" spc="120" dirty="0">
                <a:solidFill>
                  <a:srgbClr val="FFFFFF"/>
                </a:solidFill>
                <a:latin typeface="Trebuchet MS"/>
                <a:cs typeface="Trebuchet MS"/>
              </a:rPr>
              <a:t>u</a:t>
            </a:r>
            <a:r>
              <a:rPr sz="3100" spc="-165" dirty="0">
                <a:solidFill>
                  <a:srgbClr val="FFFFFF"/>
                </a:solidFill>
                <a:latin typeface="Trebuchet MS"/>
                <a:cs typeface="Trebuchet MS"/>
              </a:rPr>
              <a:t>r</a:t>
            </a:r>
            <a:r>
              <a:rPr sz="3100" spc="-40" dirty="0">
                <a:solidFill>
                  <a:srgbClr val="FFFFFF"/>
                </a:solidFill>
                <a:latin typeface="Trebuchet MS"/>
                <a:cs typeface="Trebuchet MS"/>
              </a:rPr>
              <a:t>e</a:t>
            </a:r>
            <a:r>
              <a:rPr sz="3100" spc="-235" dirty="0">
                <a:solidFill>
                  <a:srgbClr val="FFFFFF"/>
                </a:solidFill>
                <a:latin typeface="Trebuchet MS"/>
                <a:cs typeface="Trebuchet MS"/>
              </a:rPr>
              <a:t> </a:t>
            </a:r>
            <a:r>
              <a:rPr sz="3100" spc="45" dirty="0">
                <a:solidFill>
                  <a:srgbClr val="FFFFFF"/>
                </a:solidFill>
                <a:latin typeface="Trebuchet MS"/>
                <a:cs typeface="Trebuchet MS"/>
              </a:rPr>
              <a:t>an</a:t>
            </a:r>
            <a:r>
              <a:rPr sz="3100" spc="130" dirty="0">
                <a:solidFill>
                  <a:srgbClr val="FFFFFF"/>
                </a:solidFill>
                <a:latin typeface="Trebuchet MS"/>
                <a:cs typeface="Trebuchet MS"/>
              </a:rPr>
              <a:t>d</a:t>
            </a:r>
            <a:r>
              <a:rPr sz="3100" spc="-235" dirty="0">
                <a:solidFill>
                  <a:srgbClr val="FFFFFF"/>
                </a:solidFill>
                <a:latin typeface="Trebuchet MS"/>
                <a:cs typeface="Trebuchet MS"/>
              </a:rPr>
              <a:t> </a:t>
            </a:r>
            <a:r>
              <a:rPr sz="3100" spc="-80" dirty="0">
                <a:solidFill>
                  <a:srgbClr val="FFFFFF"/>
                </a:solidFill>
                <a:latin typeface="Trebuchet MS"/>
                <a:cs typeface="Trebuchet MS"/>
              </a:rPr>
              <a:t>c</a:t>
            </a:r>
            <a:r>
              <a:rPr sz="3100" spc="145" dirty="0">
                <a:solidFill>
                  <a:srgbClr val="FFFFFF"/>
                </a:solidFill>
                <a:latin typeface="Trebuchet MS"/>
                <a:cs typeface="Trebuchet MS"/>
              </a:rPr>
              <a:t>o</a:t>
            </a:r>
            <a:r>
              <a:rPr sz="3100" spc="50" dirty="0">
                <a:solidFill>
                  <a:srgbClr val="FFFFFF"/>
                </a:solidFill>
                <a:latin typeface="Trebuchet MS"/>
                <a:cs typeface="Trebuchet MS"/>
              </a:rPr>
              <a:t>s</a:t>
            </a:r>
            <a:r>
              <a:rPr sz="3100" spc="-140" dirty="0">
                <a:solidFill>
                  <a:srgbClr val="FFFFFF"/>
                </a:solidFill>
                <a:latin typeface="Trebuchet MS"/>
                <a:cs typeface="Trebuchet MS"/>
              </a:rPr>
              <a:t>t</a:t>
            </a:r>
            <a:r>
              <a:rPr sz="3100" spc="-235" dirty="0">
                <a:solidFill>
                  <a:srgbClr val="FFFFFF"/>
                </a:solidFill>
                <a:latin typeface="Trebuchet MS"/>
                <a:cs typeface="Trebuchet MS"/>
              </a:rPr>
              <a:t> </a:t>
            </a:r>
            <a:r>
              <a:rPr sz="3100" spc="-40" dirty="0">
                <a:solidFill>
                  <a:srgbClr val="FFFFFF"/>
                </a:solidFill>
                <a:latin typeface="Trebuchet MS"/>
                <a:cs typeface="Trebuchet MS"/>
              </a:rPr>
              <a:t>e</a:t>
            </a:r>
            <a:r>
              <a:rPr sz="3100" spc="-200" dirty="0">
                <a:solidFill>
                  <a:srgbClr val="FFFFFF"/>
                </a:solidFill>
                <a:latin typeface="Trebuchet MS"/>
                <a:cs typeface="Trebuchet MS"/>
              </a:rPr>
              <a:t>ﬀ</a:t>
            </a:r>
            <a:r>
              <a:rPr sz="3100" spc="-40" dirty="0">
                <a:solidFill>
                  <a:srgbClr val="FFFFFF"/>
                </a:solidFill>
                <a:latin typeface="Trebuchet MS"/>
                <a:cs typeface="Trebuchet MS"/>
              </a:rPr>
              <a:t>e</a:t>
            </a:r>
            <a:r>
              <a:rPr sz="3100" spc="-20" dirty="0">
                <a:solidFill>
                  <a:srgbClr val="FFFFFF"/>
                </a:solidFill>
                <a:latin typeface="Trebuchet MS"/>
                <a:cs typeface="Trebuchet MS"/>
              </a:rPr>
              <a:t>c</a:t>
            </a:r>
            <a:r>
              <a:rPr sz="3100" spc="-140" dirty="0">
                <a:solidFill>
                  <a:srgbClr val="FFFFFF"/>
                </a:solidFill>
                <a:latin typeface="Trebuchet MS"/>
                <a:cs typeface="Trebuchet MS"/>
              </a:rPr>
              <a:t>t</a:t>
            </a:r>
            <a:r>
              <a:rPr sz="3100" spc="-114" dirty="0">
                <a:solidFill>
                  <a:srgbClr val="FFFFFF"/>
                </a:solidFill>
                <a:latin typeface="Trebuchet MS"/>
                <a:cs typeface="Trebuchet MS"/>
              </a:rPr>
              <a:t>i</a:t>
            </a:r>
            <a:r>
              <a:rPr sz="3100" spc="30" dirty="0">
                <a:solidFill>
                  <a:srgbClr val="FFFFFF"/>
                </a:solidFill>
                <a:latin typeface="Trebuchet MS"/>
                <a:cs typeface="Trebuchet MS"/>
              </a:rPr>
              <a:t>v</a:t>
            </a:r>
            <a:r>
              <a:rPr sz="3100" spc="-80" dirty="0">
                <a:solidFill>
                  <a:srgbClr val="FFFFFF"/>
                </a:solidFill>
                <a:latin typeface="Trebuchet MS"/>
                <a:cs typeface="Trebuchet MS"/>
              </a:rPr>
              <a:t>e</a:t>
            </a:r>
            <a:r>
              <a:rPr sz="3100" spc="-459" dirty="0">
                <a:solidFill>
                  <a:srgbClr val="FFFFFF"/>
                </a:solidFill>
                <a:latin typeface="Trebuchet MS"/>
                <a:cs typeface="Trebuchet MS"/>
              </a:rPr>
              <a:t>.</a:t>
            </a:r>
            <a:endParaRPr sz="3100">
              <a:latin typeface="Trebuchet MS"/>
              <a:cs typeface="Trebuchet MS"/>
            </a:endParaRPr>
          </a:p>
        </p:txBody>
      </p:sp>
      <p:sp>
        <p:nvSpPr>
          <p:cNvPr id="4" name="object 4"/>
          <p:cNvSpPr/>
          <p:nvPr/>
        </p:nvSpPr>
        <p:spPr>
          <a:xfrm>
            <a:off x="7727513" y="1392627"/>
            <a:ext cx="8984615" cy="1738630"/>
          </a:xfrm>
          <a:custGeom>
            <a:avLst/>
            <a:gdLst/>
            <a:ahLst/>
            <a:cxnLst/>
            <a:rect l="l" t="t" r="r" b="b"/>
            <a:pathLst>
              <a:path w="8984615" h="1738630">
                <a:moveTo>
                  <a:pt x="8826956" y="1738166"/>
                </a:moveTo>
                <a:lnTo>
                  <a:pt x="157063" y="1738166"/>
                </a:lnTo>
                <a:lnTo>
                  <a:pt x="149347" y="1737978"/>
                </a:lnTo>
                <a:lnTo>
                  <a:pt x="111469" y="1731405"/>
                </a:lnTo>
                <a:lnTo>
                  <a:pt x="76324" y="1715826"/>
                </a:lnTo>
                <a:lnTo>
                  <a:pt x="46002" y="1692164"/>
                </a:lnTo>
                <a:lnTo>
                  <a:pt x="22339" y="1661842"/>
                </a:lnTo>
                <a:lnTo>
                  <a:pt x="6761" y="1626697"/>
                </a:lnTo>
                <a:lnTo>
                  <a:pt x="188" y="1588819"/>
                </a:lnTo>
                <a:lnTo>
                  <a:pt x="0" y="1581103"/>
                </a:lnTo>
                <a:lnTo>
                  <a:pt x="0" y="157063"/>
                </a:lnTo>
                <a:lnTo>
                  <a:pt x="4708" y="118890"/>
                </a:lnTo>
                <a:lnTo>
                  <a:pt x="18544" y="83023"/>
                </a:lnTo>
                <a:lnTo>
                  <a:pt x="40680" y="51592"/>
                </a:lnTo>
                <a:lnTo>
                  <a:pt x="69803" y="26469"/>
                </a:lnTo>
                <a:lnTo>
                  <a:pt x="104158" y="9177"/>
                </a:lnTo>
                <a:lnTo>
                  <a:pt x="141668" y="754"/>
                </a:lnTo>
                <a:lnTo>
                  <a:pt x="157063" y="0"/>
                </a:lnTo>
                <a:lnTo>
                  <a:pt x="8826956" y="0"/>
                </a:lnTo>
                <a:lnTo>
                  <a:pt x="8865128" y="4708"/>
                </a:lnTo>
                <a:lnTo>
                  <a:pt x="8900995" y="18544"/>
                </a:lnTo>
                <a:lnTo>
                  <a:pt x="8932426" y="40680"/>
                </a:lnTo>
                <a:lnTo>
                  <a:pt x="8957548" y="69803"/>
                </a:lnTo>
                <a:lnTo>
                  <a:pt x="8974841" y="104158"/>
                </a:lnTo>
                <a:lnTo>
                  <a:pt x="8983264" y="141668"/>
                </a:lnTo>
                <a:lnTo>
                  <a:pt x="8984019" y="157063"/>
                </a:lnTo>
                <a:lnTo>
                  <a:pt x="8984019" y="1581103"/>
                </a:lnTo>
                <a:lnTo>
                  <a:pt x="8979310" y="1619276"/>
                </a:lnTo>
                <a:lnTo>
                  <a:pt x="8965474" y="1655143"/>
                </a:lnTo>
                <a:lnTo>
                  <a:pt x="8943339" y="1686574"/>
                </a:lnTo>
                <a:lnTo>
                  <a:pt x="8914215" y="1711696"/>
                </a:lnTo>
                <a:lnTo>
                  <a:pt x="8879860" y="1728989"/>
                </a:lnTo>
                <a:lnTo>
                  <a:pt x="8842350" y="1737412"/>
                </a:lnTo>
                <a:lnTo>
                  <a:pt x="8826956" y="1738166"/>
                </a:lnTo>
                <a:close/>
              </a:path>
            </a:pathLst>
          </a:custGeom>
          <a:solidFill>
            <a:srgbClr val="F0F0F0"/>
          </a:solidFill>
        </p:spPr>
        <p:txBody>
          <a:bodyPr wrap="square" lIns="0" tIns="0" rIns="0" bIns="0" rtlCol="0"/>
          <a:lstStyle/>
          <a:p>
            <a:endParaRPr/>
          </a:p>
        </p:txBody>
      </p:sp>
      <p:sp>
        <p:nvSpPr>
          <p:cNvPr id="5" name="object 5"/>
          <p:cNvSpPr txBox="1"/>
          <p:nvPr/>
        </p:nvSpPr>
        <p:spPr>
          <a:xfrm>
            <a:off x="7714813" y="1533472"/>
            <a:ext cx="11984990" cy="4232505"/>
          </a:xfrm>
          <a:prstGeom prst="rect">
            <a:avLst/>
          </a:prstGeom>
        </p:spPr>
        <p:txBody>
          <a:bodyPr vert="horz" wrap="square" lIns="0" tIns="90170" rIns="0" bIns="0" rtlCol="0">
            <a:spAutoFit/>
          </a:bodyPr>
          <a:lstStyle/>
          <a:p>
            <a:pPr marL="332740" indent="-163830">
              <a:lnSpc>
                <a:spcPct val="100000"/>
              </a:lnSpc>
              <a:spcBef>
                <a:spcPts val="710"/>
              </a:spcBef>
              <a:buChar char="-"/>
              <a:tabLst>
                <a:tab pos="333375" algn="l"/>
              </a:tabLst>
            </a:pPr>
            <a:r>
              <a:rPr lang="en-US" sz="2300" dirty="0">
                <a:solidFill>
                  <a:srgbClr val="1A1717"/>
                </a:solidFill>
                <a:latin typeface="Trebuchet MS"/>
                <a:cs typeface="Trebuchet MS"/>
              </a:rPr>
              <a:t> </a:t>
            </a:r>
            <a:r>
              <a:rPr sz="2300" dirty="0">
                <a:solidFill>
                  <a:srgbClr val="1A1717"/>
                </a:solidFill>
                <a:latin typeface="Trebuchet MS"/>
                <a:cs typeface="Trebuchet MS"/>
              </a:rPr>
              <a:t>No apps to download, no login required</a:t>
            </a:r>
            <a:endParaRPr sz="2300" dirty="0">
              <a:latin typeface="Trebuchet MS"/>
              <a:cs typeface="Trebuchet MS"/>
            </a:endParaRPr>
          </a:p>
          <a:p>
            <a:pPr marL="332740" indent="-163830">
              <a:lnSpc>
                <a:spcPct val="100000"/>
              </a:lnSpc>
              <a:spcBef>
                <a:spcPts val="620"/>
              </a:spcBef>
              <a:buChar char="-"/>
              <a:tabLst>
                <a:tab pos="333375" algn="l"/>
              </a:tabLst>
            </a:pPr>
            <a:r>
              <a:rPr lang="en-US" sz="2300" dirty="0">
                <a:solidFill>
                  <a:srgbClr val="1A1717"/>
                </a:solidFill>
                <a:latin typeface="Trebuchet MS"/>
                <a:cs typeface="Trebuchet MS"/>
              </a:rPr>
              <a:t> </a:t>
            </a:r>
            <a:r>
              <a:rPr sz="2300" dirty="0">
                <a:solidFill>
                  <a:srgbClr val="1A1717"/>
                </a:solidFill>
                <a:latin typeface="Trebuchet MS"/>
                <a:cs typeface="Trebuchet MS"/>
              </a:rPr>
              <a:t>HIPAA-compliant High-De nation Audio-Video experience</a:t>
            </a:r>
            <a:endParaRPr sz="2300" dirty="0">
              <a:latin typeface="Trebuchet MS"/>
              <a:cs typeface="Trebuchet MS"/>
            </a:endParaRPr>
          </a:p>
          <a:p>
            <a:pPr marL="169545">
              <a:lnSpc>
                <a:spcPct val="100000"/>
              </a:lnSpc>
              <a:spcBef>
                <a:spcPts val="625"/>
              </a:spcBef>
            </a:pPr>
            <a:r>
              <a:rPr sz="2300" dirty="0">
                <a:solidFill>
                  <a:srgbClr val="1A1717"/>
                </a:solidFill>
                <a:latin typeface="Trebuchet MS"/>
                <a:cs typeface="Trebuchet MS"/>
              </a:rPr>
              <a:t>-</a:t>
            </a:r>
            <a:r>
              <a:rPr lang="en-US" sz="2300" dirty="0">
                <a:solidFill>
                  <a:srgbClr val="1A1717"/>
                </a:solidFill>
                <a:latin typeface="Trebuchet MS"/>
                <a:cs typeface="Trebuchet MS"/>
              </a:rPr>
              <a:t>  </a:t>
            </a:r>
            <a:r>
              <a:rPr sz="2300" dirty="0">
                <a:solidFill>
                  <a:srgbClr val="1A1717"/>
                </a:solidFill>
                <a:latin typeface="Trebuchet MS"/>
                <a:cs typeface="Trebuchet MS"/>
              </a:rPr>
              <a:t>Optimized for global use</a:t>
            </a:r>
            <a:endParaRPr sz="2300" dirty="0">
              <a:latin typeface="Trebuchet MS"/>
              <a:cs typeface="Trebuchet MS"/>
            </a:endParaRPr>
          </a:p>
          <a:p>
            <a:pPr>
              <a:lnSpc>
                <a:spcPct val="100000"/>
              </a:lnSpc>
            </a:pPr>
            <a:endParaRPr sz="2300" dirty="0">
              <a:latin typeface="Trebuchet MS"/>
              <a:cs typeface="Trebuchet MS"/>
            </a:endParaRPr>
          </a:p>
          <a:p>
            <a:pPr marL="12700" marR="5080">
              <a:lnSpc>
                <a:spcPct val="122500"/>
              </a:lnSpc>
              <a:spcBef>
                <a:spcPts val="1695"/>
              </a:spcBef>
            </a:pPr>
            <a:r>
              <a:rPr lang="en-US" sz="2300" dirty="0">
                <a:solidFill>
                  <a:srgbClr val="1A1717"/>
                </a:solidFill>
                <a:latin typeface="Trebuchet MS"/>
                <a:cs typeface="Trebuchet MS"/>
              </a:rPr>
              <a:t>Our telemedicine platform is designed for practices of all sizes - optimize patient experience and provider's bottom lines. The solution integrates with any EHR with API - as well as in a stand-alone setting.</a:t>
            </a:r>
          </a:p>
          <a:p>
            <a:pPr marL="12700" marR="5080">
              <a:lnSpc>
                <a:spcPct val="122500"/>
              </a:lnSpc>
              <a:spcBef>
                <a:spcPts val="1695"/>
              </a:spcBef>
            </a:pPr>
            <a:r>
              <a:rPr lang="en-US" sz="2300" dirty="0">
                <a:solidFill>
                  <a:srgbClr val="1A1717"/>
                </a:solidFill>
                <a:latin typeface="Trebuchet MS"/>
                <a:cs typeface="Trebuchet MS"/>
              </a:rPr>
              <a:t>Provider sends a secure link to invite patients to their one-tap-to-join virtual waiting room, including online check-In, payment collection and documents the session notes.</a:t>
            </a:r>
            <a:endParaRPr sz="2300" dirty="0">
              <a:latin typeface="Trebuchet MS"/>
              <a:cs typeface="Trebuchet MS"/>
            </a:endParaRPr>
          </a:p>
        </p:txBody>
      </p:sp>
      <p:sp>
        <p:nvSpPr>
          <p:cNvPr id="6" name="object 6"/>
          <p:cNvSpPr/>
          <p:nvPr/>
        </p:nvSpPr>
        <p:spPr>
          <a:xfrm>
            <a:off x="559079" y="10334770"/>
            <a:ext cx="3126740" cy="396875"/>
          </a:xfrm>
          <a:custGeom>
            <a:avLst/>
            <a:gdLst/>
            <a:ahLst/>
            <a:cxnLst/>
            <a:rect l="l" t="t" r="r" b="b"/>
            <a:pathLst>
              <a:path w="3126740" h="396875">
                <a:moveTo>
                  <a:pt x="259943" y="220764"/>
                </a:moveTo>
                <a:lnTo>
                  <a:pt x="250875" y="166255"/>
                </a:lnTo>
                <a:lnTo>
                  <a:pt x="225869" y="127381"/>
                </a:lnTo>
                <a:lnTo>
                  <a:pt x="188252" y="104101"/>
                </a:lnTo>
                <a:lnTo>
                  <a:pt x="141351" y="96342"/>
                </a:lnTo>
                <a:lnTo>
                  <a:pt x="112941" y="99377"/>
                </a:lnTo>
                <a:lnTo>
                  <a:pt x="87210" y="108331"/>
                </a:lnTo>
                <a:lnTo>
                  <a:pt x="65265" y="122936"/>
                </a:lnTo>
                <a:lnTo>
                  <a:pt x="48171" y="142938"/>
                </a:lnTo>
                <a:lnTo>
                  <a:pt x="48171" y="101650"/>
                </a:lnTo>
                <a:lnTo>
                  <a:pt x="0" y="101650"/>
                </a:lnTo>
                <a:lnTo>
                  <a:pt x="0" y="391769"/>
                </a:lnTo>
                <a:lnTo>
                  <a:pt x="48171" y="391769"/>
                </a:lnTo>
                <a:lnTo>
                  <a:pt x="48171" y="231368"/>
                </a:lnTo>
                <a:lnTo>
                  <a:pt x="54229" y="190436"/>
                </a:lnTo>
                <a:lnTo>
                  <a:pt x="71272" y="161340"/>
                </a:lnTo>
                <a:lnTo>
                  <a:pt x="97536" y="143954"/>
                </a:lnTo>
                <a:lnTo>
                  <a:pt x="131292" y="138176"/>
                </a:lnTo>
                <a:lnTo>
                  <a:pt x="164503" y="143827"/>
                </a:lnTo>
                <a:lnTo>
                  <a:pt x="190055" y="160680"/>
                </a:lnTo>
                <a:lnTo>
                  <a:pt x="206489" y="188645"/>
                </a:lnTo>
                <a:lnTo>
                  <a:pt x="212305" y="227634"/>
                </a:lnTo>
                <a:lnTo>
                  <a:pt x="212305" y="391769"/>
                </a:lnTo>
                <a:lnTo>
                  <a:pt x="259943" y="391769"/>
                </a:lnTo>
                <a:lnTo>
                  <a:pt x="259943" y="220764"/>
                </a:lnTo>
                <a:close/>
              </a:path>
              <a:path w="3126740" h="396875">
                <a:moveTo>
                  <a:pt x="614184" y="246202"/>
                </a:moveTo>
                <a:lnTo>
                  <a:pt x="606856" y="195503"/>
                </a:lnTo>
                <a:lnTo>
                  <a:pt x="586346" y="154063"/>
                </a:lnTo>
                <a:lnTo>
                  <a:pt x="570750" y="138722"/>
                </a:lnTo>
                <a:lnTo>
                  <a:pt x="564959" y="133032"/>
                </a:lnTo>
                <a:lnTo>
                  <a:pt x="564959" y="246202"/>
                </a:lnTo>
                <a:lnTo>
                  <a:pt x="556488" y="294119"/>
                </a:lnTo>
                <a:lnTo>
                  <a:pt x="534060" y="327787"/>
                </a:lnTo>
                <a:lnTo>
                  <a:pt x="502196" y="347662"/>
                </a:lnTo>
                <a:lnTo>
                  <a:pt x="465429" y="354190"/>
                </a:lnTo>
                <a:lnTo>
                  <a:pt x="429323" y="347662"/>
                </a:lnTo>
                <a:lnTo>
                  <a:pt x="398919" y="327787"/>
                </a:lnTo>
                <a:lnTo>
                  <a:pt x="377939" y="294119"/>
                </a:lnTo>
                <a:lnTo>
                  <a:pt x="370128" y="246202"/>
                </a:lnTo>
                <a:lnTo>
                  <a:pt x="378117" y="198577"/>
                </a:lnTo>
                <a:lnTo>
                  <a:pt x="399516" y="165061"/>
                </a:lnTo>
                <a:lnTo>
                  <a:pt x="430428" y="145237"/>
                </a:lnTo>
                <a:lnTo>
                  <a:pt x="467004" y="138722"/>
                </a:lnTo>
                <a:lnTo>
                  <a:pt x="503313" y="145237"/>
                </a:lnTo>
                <a:lnTo>
                  <a:pt x="534644" y="165061"/>
                </a:lnTo>
                <a:lnTo>
                  <a:pt x="556653" y="198577"/>
                </a:lnTo>
                <a:lnTo>
                  <a:pt x="564959" y="246202"/>
                </a:lnTo>
                <a:lnTo>
                  <a:pt x="564959" y="133032"/>
                </a:lnTo>
                <a:lnTo>
                  <a:pt x="554837" y="123063"/>
                </a:lnTo>
                <a:lnTo>
                  <a:pt x="514502" y="103619"/>
                </a:lnTo>
                <a:lnTo>
                  <a:pt x="467537" y="96888"/>
                </a:lnTo>
                <a:lnTo>
                  <a:pt x="420776" y="103619"/>
                </a:lnTo>
                <a:lnTo>
                  <a:pt x="380466" y="123063"/>
                </a:lnTo>
                <a:lnTo>
                  <a:pt x="348869" y="154063"/>
                </a:lnTo>
                <a:lnTo>
                  <a:pt x="328256" y="195503"/>
                </a:lnTo>
                <a:lnTo>
                  <a:pt x="320878" y="246202"/>
                </a:lnTo>
                <a:lnTo>
                  <a:pt x="328041" y="297205"/>
                </a:lnTo>
                <a:lnTo>
                  <a:pt x="348132" y="338924"/>
                </a:lnTo>
                <a:lnTo>
                  <a:pt x="379095" y="370154"/>
                </a:lnTo>
                <a:lnTo>
                  <a:pt x="418884" y="389763"/>
                </a:lnTo>
                <a:lnTo>
                  <a:pt x="465429" y="396557"/>
                </a:lnTo>
                <a:lnTo>
                  <a:pt x="512610" y="389763"/>
                </a:lnTo>
                <a:lnTo>
                  <a:pt x="553466" y="370154"/>
                </a:lnTo>
                <a:lnTo>
                  <a:pt x="569887" y="354190"/>
                </a:lnTo>
                <a:lnTo>
                  <a:pt x="585609" y="338924"/>
                </a:lnTo>
                <a:lnTo>
                  <a:pt x="606640" y="297205"/>
                </a:lnTo>
                <a:lnTo>
                  <a:pt x="614184" y="246202"/>
                </a:lnTo>
                <a:close/>
              </a:path>
              <a:path w="3126740" h="396875">
                <a:moveTo>
                  <a:pt x="927150" y="101663"/>
                </a:moveTo>
                <a:lnTo>
                  <a:pt x="875779" y="101663"/>
                </a:lnTo>
                <a:lnTo>
                  <a:pt x="785774" y="347319"/>
                </a:lnTo>
                <a:lnTo>
                  <a:pt x="695248" y="101663"/>
                </a:lnTo>
                <a:lnTo>
                  <a:pt x="643356" y="101663"/>
                </a:lnTo>
                <a:lnTo>
                  <a:pt x="757199" y="391782"/>
                </a:lnTo>
                <a:lnTo>
                  <a:pt x="813308" y="391782"/>
                </a:lnTo>
                <a:lnTo>
                  <a:pt x="927150" y="101663"/>
                </a:lnTo>
                <a:close/>
              </a:path>
              <a:path w="3126740" h="396875">
                <a:moveTo>
                  <a:pt x="1239558" y="235597"/>
                </a:moveTo>
                <a:lnTo>
                  <a:pt x="1238123" y="225552"/>
                </a:lnTo>
                <a:lnTo>
                  <a:pt x="1233157" y="190677"/>
                </a:lnTo>
                <a:lnTo>
                  <a:pt x="1214780" y="152463"/>
                </a:lnTo>
                <a:lnTo>
                  <a:pt x="1200238" y="137642"/>
                </a:lnTo>
                <a:lnTo>
                  <a:pt x="1189786" y="127012"/>
                </a:lnTo>
                <a:lnTo>
                  <a:pt x="1189786" y="225552"/>
                </a:lnTo>
                <a:lnTo>
                  <a:pt x="1006602" y="225552"/>
                </a:lnTo>
                <a:lnTo>
                  <a:pt x="1016520" y="187909"/>
                </a:lnTo>
                <a:lnTo>
                  <a:pt x="1036726" y="160350"/>
                </a:lnTo>
                <a:lnTo>
                  <a:pt x="1064755" y="143408"/>
                </a:lnTo>
                <a:lnTo>
                  <a:pt x="1098207" y="137642"/>
                </a:lnTo>
                <a:lnTo>
                  <a:pt x="1133589" y="143408"/>
                </a:lnTo>
                <a:lnTo>
                  <a:pt x="1162862" y="160350"/>
                </a:lnTo>
                <a:lnTo>
                  <a:pt x="1182700" y="187909"/>
                </a:lnTo>
                <a:lnTo>
                  <a:pt x="1189786" y="225552"/>
                </a:lnTo>
                <a:lnTo>
                  <a:pt x="1189786" y="127012"/>
                </a:lnTo>
                <a:lnTo>
                  <a:pt x="1185684" y="122834"/>
                </a:lnTo>
                <a:lnTo>
                  <a:pt x="1147114" y="103682"/>
                </a:lnTo>
                <a:lnTo>
                  <a:pt x="1100315" y="96888"/>
                </a:lnTo>
                <a:lnTo>
                  <a:pt x="1052855" y="103619"/>
                </a:lnTo>
                <a:lnTo>
                  <a:pt x="1013218" y="123063"/>
                </a:lnTo>
                <a:lnTo>
                  <a:pt x="982941" y="154063"/>
                </a:lnTo>
                <a:lnTo>
                  <a:pt x="963625" y="195503"/>
                </a:lnTo>
                <a:lnTo>
                  <a:pt x="956830" y="246202"/>
                </a:lnTo>
                <a:lnTo>
                  <a:pt x="963828" y="297205"/>
                </a:lnTo>
                <a:lnTo>
                  <a:pt x="983551" y="338924"/>
                </a:lnTo>
                <a:lnTo>
                  <a:pt x="1014133" y="370154"/>
                </a:lnTo>
                <a:lnTo>
                  <a:pt x="1053680" y="389763"/>
                </a:lnTo>
                <a:lnTo>
                  <a:pt x="1100315" y="396557"/>
                </a:lnTo>
                <a:lnTo>
                  <a:pt x="1149451" y="389280"/>
                </a:lnTo>
                <a:lnTo>
                  <a:pt x="1188453" y="369277"/>
                </a:lnTo>
                <a:lnTo>
                  <a:pt x="1201242" y="355765"/>
                </a:lnTo>
                <a:lnTo>
                  <a:pt x="1216748" y="339369"/>
                </a:lnTo>
                <a:lnTo>
                  <a:pt x="1233728" y="302298"/>
                </a:lnTo>
                <a:lnTo>
                  <a:pt x="1181836" y="302298"/>
                </a:lnTo>
                <a:lnTo>
                  <a:pt x="1170736" y="323837"/>
                </a:lnTo>
                <a:lnTo>
                  <a:pt x="1153388" y="340753"/>
                </a:lnTo>
                <a:lnTo>
                  <a:pt x="1129880" y="351802"/>
                </a:lnTo>
                <a:lnTo>
                  <a:pt x="1100315" y="355765"/>
                </a:lnTo>
                <a:lnTo>
                  <a:pt x="1065339" y="349808"/>
                </a:lnTo>
                <a:lnTo>
                  <a:pt x="1036116" y="332282"/>
                </a:lnTo>
                <a:lnTo>
                  <a:pt x="1015441" y="303733"/>
                </a:lnTo>
                <a:lnTo>
                  <a:pt x="1006081" y="264718"/>
                </a:lnTo>
                <a:lnTo>
                  <a:pt x="1237983" y="264718"/>
                </a:lnTo>
                <a:lnTo>
                  <a:pt x="1238669" y="257416"/>
                </a:lnTo>
                <a:lnTo>
                  <a:pt x="1239164" y="250367"/>
                </a:lnTo>
                <a:lnTo>
                  <a:pt x="1239456" y="243205"/>
                </a:lnTo>
                <a:lnTo>
                  <a:pt x="1239558" y="235597"/>
                </a:lnTo>
                <a:close/>
              </a:path>
              <a:path w="3126740" h="396875">
                <a:moveTo>
                  <a:pt x="1351305" y="0"/>
                </a:moveTo>
                <a:lnTo>
                  <a:pt x="1303134" y="0"/>
                </a:lnTo>
                <a:lnTo>
                  <a:pt x="1303134" y="391782"/>
                </a:lnTo>
                <a:lnTo>
                  <a:pt x="1351305" y="391782"/>
                </a:lnTo>
                <a:lnTo>
                  <a:pt x="1351305" y="0"/>
                </a:lnTo>
                <a:close/>
              </a:path>
              <a:path w="3126740" h="396875">
                <a:moveTo>
                  <a:pt x="1735683" y="21882"/>
                </a:moveTo>
                <a:lnTo>
                  <a:pt x="1661579" y="21882"/>
                </a:lnTo>
                <a:lnTo>
                  <a:pt x="1661579" y="174282"/>
                </a:lnTo>
                <a:lnTo>
                  <a:pt x="1503273" y="174282"/>
                </a:lnTo>
                <a:lnTo>
                  <a:pt x="1503273" y="21882"/>
                </a:lnTo>
                <a:lnTo>
                  <a:pt x="1429156" y="21882"/>
                </a:lnTo>
                <a:lnTo>
                  <a:pt x="1429156" y="174282"/>
                </a:lnTo>
                <a:lnTo>
                  <a:pt x="1429156" y="233972"/>
                </a:lnTo>
                <a:lnTo>
                  <a:pt x="1429156" y="391452"/>
                </a:lnTo>
                <a:lnTo>
                  <a:pt x="1503273" y="391452"/>
                </a:lnTo>
                <a:lnTo>
                  <a:pt x="1503273" y="233972"/>
                </a:lnTo>
                <a:lnTo>
                  <a:pt x="1661579" y="233972"/>
                </a:lnTo>
                <a:lnTo>
                  <a:pt x="1661579" y="391452"/>
                </a:lnTo>
                <a:lnTo>
                  <a:pt x="1735683" y="391452"/>
                </a:lnTo>
                <a:lnTo>
                  <a:pt x="1735683" y="233972"/>
                </a:lnTo>
                <a:lnTo>
                  <a:pt x="1735683" y="174282"/>
                </a:lnTo>
                <a:lnTo>
                  <a:pt x="1735683" y="21882"/>
                </a:lnTo>
                <a:close/>
              </a:path>
              <a:path w="3126740" h="396875">
                <a:moveTo>
                  <a:pt x="2081466" y="238772"/>
                </a:moveTo>
                <a:lnTo>
                  <a:pt x="2078469" y="217589"/>
                </a:lnTo>
                <a:lnTo>
                  <a:pt x="2074570" y="190144"/>
                </a:lnTo>
                <a:lnTo>
                  <a:pt x="2057234" y="154597"/>
                </a:lnTo>
                <a:lnTo>
                  <a:pt x="2054987" y="149974"/>
                </a:lnTo>
                <a:lnTo>
                  <a:pt x="2024405" y="119621"/>
                </a:lnTo>
                <a:lnTo>
                  <a:pt x="2004720" y="110159"/>
                </a:lnTo>
                <a:lnTo>
                  <a:pt x="2004720" y="217589"/>
                </a:lnTo>
                <a:lnTo>
                  <a:pt x="1865464" y="217589"/>
                </a:lnTo>
                <a:lnTo>
                  <a:pt x="1873770" y="190766"/>
                </a:lnTo>
                <a:lnTo>
                  <a:pt x="1889023" y="171005"/>
                </a:lnTo>
                <a:lnTo>
                  <a:pt x="1909838" y="158775"/>
                </a:lnTo>
                <a:lnTo>
                  <a:pt x="1934819" y="154597"/>
                </a:lnTo>
                <a:lnTo>
                  <a:pt x="1961667" y="159004"/>
                </a:lnTo>
                <a:lnTo>
                  <a:pt x="1983651" y="171602"/>
                </a:lnTo>
                <a:lnTo>
                  <a:pt x="1998700" y="191439"/>
                </a:lnTo>
                <a:lnTo>
                  <a:pt x="2004720" y="217589"/>
                </a:lnTo>
                <a:lnTo>
                  <a:pt x="2004720" y="110159"/>
                </a:lnTo>
                <a:lnTo>
                  <a:pt x="1984502" y="100418"/>
                </a:lnTo>
                <a:lnTo>
                  <a:pt x="1936940" y="93713"/>
                </a:lnTo>
                <a:lnTo>
                  <a:pt x="1888299" y="100571"/>
                </a:lnTo>
                <a:lnTo>
                  <a:pt x="1847621" y="120332"/>
                </a:lnTo>
                <a:lnTo>
                  <a:pt x="1816569" y="151803"/>
                </a:lnTo>
                <a:lnTo>
                  <a:pt x="1796732" y="193802"/>
                </a:lnTo>
                <a:lnTo>
                  <a:pt x="1789772" y="245122"/>
                </a:lnTo>
                <a:lnTo>
                  <a:pt x="1796897" y="296252"/>
                </a:lnTo>
                <a:lnTo>
                  <a:pt x="1817027" y="338226"/>
                </a:lnTo>
                <a:lnTo>
                  <a:pt x="1848319" y="369773"/>
                </a:lnTo>
                <a:lnTo>
                  <a:pt x="1888909" y="389648"/>
                </a:lnTo>
                <a:lnTo>
                  <a:pt x="1936940" y="396544"/>
                </a:lnTo>
                <a:lnTo>
                  <a:pt x="1986737" y="389001"/>
                </a:lnTo>
                <a:lnTo>
                  <a:pt x="2026742" y="368350"/>
                </a:lnTo>
                <a:lnTo>
                  <a:pt x="2056142" y="337566"/>
                </a:lnTo>
                <a:lnTo>
                  <a:pt x="2057298" y="335127"/>
                </a:lnTo>
                <a:lnTo>
                  <a:pt x="2074062" y="299643"/>
                </a:lnTo>
                <a:lnTo>
                  <a:pt x="1994115" y="299643"/>
                </a:lnTo>
                <a:lnTo>
                  <a:pt x="1985378" y="313461"/>
                </a:lnTo>
                <a:lnTo>
                  <a:pt x="1973072" y="324739"/>
                </a:lnTo>
                <a:lnTo>
                  <a:pt x="1956600" y="332333"/>
                </a:lnTo>
                <a:lnTo>
                  <a:pt x="1935340" y="335127"/>
                </a:lnTo>
                <a:lnTo>
                  <a:pt x="1909241" y="330644"/>
                </a:lnTo>
                <a:lnTo>
                  <a:pt x="1887639" y="317525"/>
                </a:lnTo>
                <a:lnTo>
                  <a:pt x="1872297" y="296265"/>
                </a:lnTo>
                <a:lnTo>
                  <a:pt x="1864944" y="267360"/>
                </a:lnTo>
                <a:lnTo>
                  <a:pt x="2079371" y="267360"/>
                </a:lnTo>
                <a:lnTo>
                  <a:pt x="2080361" y="260210"/>
                </a:lnTo>
                <a:lnTo>
                  <a:pt x="2081009" y="253060"/>
                </a:lnTo>
                <a:lnTo>
                  <a:pt x="2081364" y="245910"/>
                </a:lnTo>
                <a:lnTo>
                  <a:pt x="2081466" y="238772"/>
                </a:lnTo>
                <a:close/>
              </a:path>
              <a:path w="3126740" h="396875">
                <a:moveTo>
                  <a:pt x="2421953" y="98475"/>
                </a:moveTo>
                <a:lnTo>
                  <a:pt x="2347303" y="98475"/>
                </a:lnTo>
                <a:lnTo>
                  <a:pt x="2347303" y="140309"/>
                </a:lnTo>
                <a:lnTo>
                  <a:pt x="2347303" y="245122"/>
                </a:lnTo>
                <a:lnTo>
                  <a:pt x="2340876" y="282054"/>
                </a:lnTo>
                <a:lnTo>
                  <a:pt x="2323668" y="309118"/>
                </a:lnTo>
                <a:lnTo>
                  <a:pt x="2298827" y="325755"/>
                </a:lnTo>
                <a:lnTo>
                  <a:pt x="2269477" y="331419"/>
                </a:lnTo>
                <a:lnTo>
                  <a:pt x="2240635" y="325589"/>
                </a:lnTo>
                <a:lnTo>
                  <a:pt x="2215934" y="308584"/>
                </a:lnTo>
                <a:lnTo>
                  <a:pt x="2198662" y="281165"/>
                </a:lnTo>
                <a:lnTo>
                  <a:pt x="2192172" y="244068"/>
                </a:lnTo>
                <a:lnTo>
                  <a:pt x="2198662" y="207302"/>
                </a:lnTo>
                <a:lnTo>
                  <a:pt x="2215934" y="180594"/>
                </a:lnTo>
                <a:lnTo>
                  <a:pt x="2240635" y="164325"/>
                </a:lnTo>
                <a:lnTo>
                  <a:pt x="2269477" y="158813"/>
                </a:lnTo>
                <a:lnTo>
                  <a:pt x="2298827" y="164490"/>
                </a:lnTo>
                <a:lnTo>
                  <a:pt x="2323668" y="181127"/>
                </a:lnTo>
                <a:lnTo>
                  <a:pt x="2340876" y="208178"/>
                </a:lnTo>
                <a:lnTo>
                  <a:pt x="2347303" y="245122"/>
                </a:lnTo>
                <a:lnTo>
                  <a:pt x="2347303" y="140309"/>
                </a:lnTo>
                <a:lnTo>
                  <a:pt x="2331415" y="122745"/>
                </a:lnTo>
                <a:lnTo>
                  <a:pt x="2309977" y="107873"/>
                </a:lnTo>
                <a:lnTo>
                  <a:pt x="2282977" y="97574"/>
                </a:lnTo>
                <a:lnTo>
                  <a:pt x="2250414" y="93713"/>
                </a:lnTo>
                <a:lnTo>
                  <a:pt x="2207818" y="100558"/>
                </a:lnTo>
                <a:lnTo>
                  <a:pt x="2171014" y="120256"/>
                </a:lnTo>
                <a:lnTo>
                  <a:pt x="2142121" y="151574"/>
                </a:lnTo>
                <a:lnTo>
                  <a:pt x="2123236" y="193255"/>
                </a:lnTo>
                <a:lnTo>
                  <a:pt x="2116467" y="244068"/>
                </a:lnTo>
                <a:lnTo>
                  <a:pt x="2123236" y="295097"/>
                </a:lnTo>
                <a:lnTo>
                  <a:pt x="2142083" y="337299"/>
                </a:lnTo>
                <a:lnTo>
                  <a:pt x="2170900" y="369252"/>
                </a:lnTo>
                <a:lnTo>
                  <a:pt x="2207552" y="389483"/>
                </a:lnTo>
                <a:lnTo>
                  <a:pt x="2249894" y="396544"/>
                </a:lnTo>
                <a:lnTo>
                  <a:pt x="2282304" y="392671"/>
                </a:lnTo>
                <a:lnTo>
                  <a:pt x="2309507" y="382244"/>
                </a:lnTo>
                <a:lnTo>
                  <a:pt x="2331250" y="367055"/>
                </a:lnTo>
                <a:lnTo>
                  <a:pt x="2347303" y="348881"/>
                </a:lnTo>
                <a:lnTo>
                  <a:pt x="2347303" y="391769"/>
                </a:lnTo>
                <a:lnTo>
                  <a:pt x="2421953" y="391769"/>
                </a:lnTo>
                <a:lnTo>
                  <a:pt x="2421953" y="348881"/>
                </a:lnTo>
                <a:lnTo>
                  <a:pt x="2421953" y="331419"/>
                </a:lnTo>
                <a:lnTo>
                  <a:pt x="2421953" y="158813"/>
                </a:lnTo>
                <a:lnTo>
                  <a:pt x="2421953" y="140309"/>
                </a:lnTo>
                <a:lnTo>
                  <a:pt x="2421953" y="98475"/>
                </a:lnTo>
                <a:close/>
              </a:path>
              <a:path w="3126740" h="396875">
                <a:moveTo>
                  <a:pt x="2568664" y="0"/>
                </a:moveTo>
                <a:lnTo>
                  <a:pt x="2494534" y="0"/>
                </a:lnTo>
                <a:lnTo>
                  <a:pt x="2494534" y="391782"/>
                </a:lnTo>
                <a:lnTo>
                  <a:pt x="2568664" y="391782"/>
                </a:lnTo>
                <a:lnTo>
                  <a:pt x="2568664" y="0"/>
                </a:lnTo>
                <a:close/>
              </a:path>
              <a:path w="3126740" h="396875">
                <a:moveTo>
                  <a:pt x="2793695" y="98488"/>
                </a:moveTo>
                <a:lnTo>
                  <a:pt x="2728049" y="98488"/>
                </a:lnTo>
                <a:lnTo>
                  <a:pt x="2728049" y="25958"/>
                </a:lnTo>
                <a:lnTo>
                  <a:pt x="2653398" y="25958"/>
                </a:lnTo>
                <a:lnTo>
                  <a:pt x="2653398" y="98488"/>
                </a:lnTo>
                <a:lnTo>
                  <a:pt x="2618460" y="98488"/>
                </a:lnTo>
                <a:lnTo>
                  <a:pt x="2618460" y="159385"/>
                </a:lnTo>
                <a:lnTo>
                  <a:pt x="2653398" y="159385"/>
                </a:lnTo>
                <a:lnTo>
                  <a:pt x="2653398" y="300736"/>
                </a:lnTo>
                <a:lnTo>
                  <a:pt x="2660142" y="343319"/>
                </a:lnTo>
                <a:lnTo>
                  <a:pt x="2679204" y="371462"/>
                </a:lnTo>
                <a:lnTo>
                  <a:pt x="2708783" y="387007"/>
                </a:lnTo>
                <a:lnTo>
                  <a:pt x="2747099" y="391782"/>
                </a:lnTo>
                <a:lnTo>
                  <a:pt x="2793695" y="391782"/>
                </a:lnTo>
                <a:lnTo>
                  <a:pt x="2793695" y="329311"/>
                </a:lnTo>
                <a:lnTo>
                  <a:pt x="2759278" y="329311"/>
                </a:lnTo>
                <a:lnTo>
                  <a:pt x="2744571" y="327685"/>
                </a:lnTo>
                <a:lnTo>
                  <a:pt x="2734919" y="322630"/>
                </a:lnTo>
                <a:lnTo>
                  <a:pt x="2729649" y="313905"/>
                </a:lnTo>
                <a:lnTo>
                  <a:pt x="2728049" y="301256"/>
                </a:lnTo>
                <a:lnTo>
                  <a:pt x="2728049" y="159385"/>
                </a:lnTo>
                <a:lnTo>
                  <a:pt x="2793695" y="159385"/>
                </a:lnTo>
                <a:lnTo>
                  <a:pt x="2793695" y="98488"/>
                </a:lnTo>
                <a:close/>
              </a:path>
              <a:path w="3126740" h="396875">
                <a:moveTo>
                  <a:pt x="3126727" y="219722"/>
                </a:moveTo>
                <a:lnTo>
                  <a:pt x="3118167" y="165938"/>
                </a:lnTo>
                <a:lnTo>
                  <a:pt x="3094380" y="126606"/>
                </a:lnTo>
                <a:lnTo>
                  <a:pt x="3058172" y="102463"/>
                </a:lnTo>
                <a:lnTo>
                  <a:pt x="3012389" y="94246"/>
                </a:lnTo>
                <a:lnTo>
                  <a:pt x="2984309" y="97116"/>
                </a:lnTo>
                <a:lnTo>
                  <a:pt x="2959303" y="105295"/>
                </a:lnTo>
                <a:lnTo>
                  <a:pt x="2938068" y="118135"/>
                </a:lnTo>
                <a:lnTo>
                  <a:pt x="2921317" y="134988"/>
                </a:lnTo>
                <a:lnTo>
                  <a:pt x="2921317" y="0"/>
                </a:lnTo>
                <a:lnTo>
                  <a:pt x="2847213" y="0"/>
                </a:lnTo>
                <a:lnTo>
                  <a:pt x="2847213" y="391782"/>
                </a:lnTo>
                <a:lnTo>
                  <a:pt x="2921317" y="391782"/>
                </a:lnTo>
                <a:lnTo>
                  <a:pt x="2921317" y="229768"/>
                </a:lnTo>
                <a:lnTo>
                  <a:pt x="2926003" y="198564"/>
                </a:lnTo>
                <a:lnTo>
                  <a:pt x="2939326" y="175844"/>
                </a:lnTo>
                <a:lnTo>
                  <a:pt x="2960192" y="161950"/>
                </a:lnTo>
                <a:lnTo>
                  <a:pt x="2987510" y="157251"/>
                </a:lnTo>
                <a:lnTo>
                  <a:pt x="3014205" y="161950"/>
                </a:lnTo>
                <a:lnTo>
                  <a:pt x="3034741" y="175844"/>
                </a:lnTo>
                <a:lnTo>
                  <a:pt x="3047949" y="198564"/>
                </a:lnTo>
                <a:lnTo>
                  <a:pt x="3052610" y="229768"/>
                </a:lnTo>
                <a:lnTo>
                  <a:pt x="3052610" y="391782"/>
                </a:lnTo>
                <a:lnTo>
                  <a:pt x="3126727" y="391782"/>
                </a:lnTo>
                <a:lnTo>
                  <a:pt x="3126727" y="219722"/>
                </a:lnTo>
                <a:close/>
              </a:path>
            </a:pathLst>
          </a:custGeom>
          <a:solidFill>
            <a:srgbClr val="FFFFFF"/>
          </a:solidFill>
        </p:spPr>
        <p:txBody>
          <a:bodyPr wrap="square" lIns="0" tIns="0" rIns="0" bIns="0" rtlCol="0"/>
          <a:lstStyle/>
          <a:p>
            <a:endParaRPr/>
          </a:p>
        </p:txBody>
      </p:sp>
      <p:pic>
        <p:nvPicPr>
          <p:cNvPr id="10" name="Picture 9">
            <a:extLst>
              <a:ext uri="{FF2B5EF4-FFF2-40B4-BE49-F238E27FC236}">
                <a16:creationId xmlns:a16="http://schemas.microsoft.com/office/drawing/2014/main" id="{0F5DD18E-6ABE-CC7B-60EF-ACA48BE93911}"/>
              </a:ext>
            </a:extLst>
          </p:cNvPr>
          <p:cNvPicPr>
            <a:picLocks noChangeAspect="1"/>
          </p:cNvPicPr>
          <p:nvPr/>
        </p:nvPicPr>
        <p:blipFill>
          <a:blip r:embed="rId2"/>
          <a:stretch>
            <a:fillRect/>
          </a:stretch>
        </p:blipFill>
        <p:spPr>
          <a:xfrm>
            <a:off x="7765613" y="5837606"/>
            <a:ext cx="10632086" cy="5471743"/>
          </a:xfrm>
          <a:prstGeom prst="rect">
            <a:avLst/>
          </a:prstGeom>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object 2"/>
          <p:cNvGrpSpPr/>
          <p:nvPr/>
        </p:nvGrpSpPr>
        <p:grpSpPr>
          <a:xfrm>
            <a:off x="-162" y="0"/>
            <a:ext cx="7435215" cy="11309350"/>
            <a:chOff x="-162" y="0"/>
            <a:chExt cx="7435215" cy="11309350"/>
          </a:xfrm>
        </p:grpSpPr>
        <p:sp>
          <p:nvSpPr>
            <p:cNvPr id="3" name="object 3"/>
            <p:cNvSpPr/>
            <p:nvPr/>
          </p:nvSpPr>
          <p:spPr>
            <a:xfrm>
              <a:off x="5235" y="5235"/>
              <a:ext cx="7424420" cy="11298555"/>
            </a:xfrm>
            <a:custGeom>
              <a:avLst/>
              <a:gdLst/>
              <a:ahLst/>
              <a:cxnLst/>
              <a:rect l="l" t="t" r="r" b="b"/>
              <a:pathLst>
                <a:path w="7424420" h="11298555">
                  <a:moveTo>
                    <a:pt x="7423857" y="11298085"/>
                  </a:moveTo>
                  <a:lnTo>
                    <a:pt x="0" y="11298085"/>
                  </a:lnTo>
                  <a:lnTo>
                    <a:pt x="0" y="0"/>
                  </a:lnTo>
                  <a:lnTo>
                    <a:pt x="7423857" y="0"/>
                  </a:lnTo>
                  <a:lnTo>
                    <a:pt x="7423857" y="11298085"/>
                  </a:lnTo>
                  <a:close/>
                </a:path>
              </a:pathLst>
            </a:custGeom>
            <a:solidFill>
              <a:srgbClr val="2573B6"/>
            </a:solidFill>
          </p:spPr>
          <p:txBody>
            <a:bodyPr wrap="square" lIns="0" tIns="0" rIns="0" bIns="0" rtlCol="0"/>
            <a:lstStyle/>
            <a:p>
              <a:endParaRPr/>
            </a:p>
          </p:txBody>
        </p:sp>
        <p:sp>
          <p:nvSpPr>
            <p:cNvPr id="4" name="object 4"/>
            <p:cNvSpPr/>
            <p:nvPr/>
          </p:nvSpPr>
          <p:spPr>
            <a:xfrm>
              <a:off x="5235" y="5235"/>
              <a:ext cx="7424420" cy="11298555"/>
            </a:xfrm>
            <a:custGeom>
              <a:avLst/>
              <a:gdLst/>
              <a:ahLst/>
              <a:cxnLst/>
              <a:rect l="l" t="t" r="r" b="b"/>
              <a:pathLst>
                <a:path w="7424420" h="11298555">
                  <a:moveTo>
                    <a:pt x="0" y="0"/>
                  </a:moveTo>
                  <a:lnTo>
                    <a:pt x="7423857" y="0"/>
                  </a:lnTo>
                  <a:lnTo>
                    <a:pt x="7423857" y="11298085"/>
                  </a:lnTo>
                  <a:lnTo>
                    <a:pt x="0" y="11298085"/>
                  </a:lnTo>
                  <a:lnTo>
                    <a:pt x="0" y="0"/>
                  </a:lnTo>
                  <a:close/>
                </a:path>
              </a:pathLst>
            </a:custGeom>
            <a:ln w="10470">
              <a:solidFill>
                <a:srgbClr val="6F6F6F"/>
              </a:solidFill>
            </a:ln>
          </p:spPr>
          <p:txBody>
            <a:bodyPr wrap="square" lIns="0" tIns="0" rIns="0" bIns="0" rtlCol="0"/>
            <a:lstStyle/>
            <a:p>
              <a:endParaRPr/>
            </a:p>
          </p:txBody>
        </p:sp>
      </p:grpSp>
      <p:sp>
        <p:nvSpPr>
          <p:cNvPr id="5" name="object 5"/>
          <p:cNvSpPr txBox="1">
            <a:spLocks noGrp="1"/>
          </p:cNvSpPr>
          <p:nvPr>
            <p:ph type="title"/>
          </p:nvPr>
        </p:nvSpPr>
        <p:spPr>
          <a:xfrm>
            <a:off x="468960" y="575965"/>
            <a:ext cx="5231765" cy="630555"/>
          </a:xfrm>
          <a:prstGeom prst="rect">
            <a:avLst/>
          </a:prstGeom>
        </p:spPr>
        <p:txBody>
          <a:bodyPr vert="horz" wrap="square" lIns="0" tIns="15240" rIns="0" bIns="0" rtlCol="0">
            <a:spAutoFit/>
          </a:bodyPr>
          <a:lstStyle/>
          <a:p>
            <a:pPr marL="12700">
              <a:lnSpc>
                <a:spcPct val="100000"/>
              </a:lnSpc>
              <a:spcBef>
                <a:spcPts val="120"/>
              </a:spcBef>
            </a:pPr>
            <a:r>
              <a:rPr spc="-100" dirty="0">
                <a:solidFill>
                  <a:srgbClr val="FFFFFF"/>
                </a:solidFill>
              </a:rPr>
              <a:t>F</a:t>
            </a:r>
            <a:r>
              <a:rPr spc="25" dirty="0">
                <a:solidFill>
                  <a:srgbClr val="FFFFFF"/>
                </a:solidFill>
              </a:rPr>
              <a:t>as</a:t>
            </a:r>
            <a:r>
              <a:rPr spc="120" dirty="0">
                <a:solidFill>
                  <a:srgbClr val="FFFFFF"/>
                </a:solidFill>
              </a:rPr>
              <a:t>t</a:t>
            </a:r>
            <a:r>
              <a:rPr spc="-204" dirty="0">
                <a:solidFill>
                  <a:srgbClr val="FFFFFF"/>
                </a:solidFill>
              </a:rPr>
              <a:t>,</a:t>
            </a:r>
            <a:r>
              <a:rPr spc="-365" dirty="0">
                <a:solidFill>
                  <a:srgbClr val="FFFFFF"/>
                </a:solidFill>
              </a:rPr>
              <a:t> </a:t>
            </a:r>
            <a:r>
              <a:rPr spc="10" dirty="0">
                <a:solidFill>
                  <a:srgbClr val="FFFFFF"/>
                </a:solidFill>
              </a:rPr>
              <a:t>F</a:t>
            </a:r>
            <a:r>
              <a:rPr spc="175" dirty="0">
                <a:solidFill>
                  <a:srgbClr val="FFFFFF"/>
                </a:solidFill>
              </a:rPr>
              <a:t>l</a:t>
            </a:r>
            <a:r>
              <a:rPr spc="55" dirty="0">
                <a:solidFill>
                  <a:srgbClr val="FFFFFF"/>
                </a:solidFill>
              </a:rPr>
              <a:t>e</a:t>
            </a:r>
            <a:r>
              <a:rPr spc="190" dirty="0">
                <a:solidFill>
                  <a:srgbClr val="FFFFFF"/>
                </a:solidFill>
              </a:rPr>
              <a:t>xib</a:t>
            </a:r>
            <a:r>
              <a:rPr spc="175" dirty="0">
                <a:solidFill>
                  <a:srgbClr val="FFFFFF"/>
                </a:solidFill>
              </a:rPr>
              <a:t>l</a:t>
            </a:r>
            <a:r>
              <a:rPr spc="90" dirty="0">
                <a:solidFill>
                  <a:srgbClr val="FFFFFF"/>
                </a:solidFill>
              </a:rPr>
              <a:t>e</a:t>
            </a:r>
            <a:r>
              <a:rPr spc="-365" dirty="0">
                <a:solidFill>
                  <a:srgbClr val="FFFFFF"/>
                </a:solidFill>
              </a:rPr>
              <a:t> </a:t>
            </a:r>
            <a:r>
              <a:rPr spc="50" dirty="0">
                <a:solidFill>
                  <a:srgbClr val="FFFFFF"/>
                </a:solidFill>
              </a:rPr>
              <a:t>&amp;</a:t>
            </a:r>
            <a:r>
              <a:rPr spc="-365" dirty="0">
                <a:solidFill>
                  <a:srgbClr val="FFFFFF"/>
                </a:solidFill>
              </a:rPr>
              <a:t> </a:t>
            </a:r>
            <a:r>
              <a:rPr spc="5" dirty="0">
                <a:solidFill>
                  <a:srgbClr val="FFFFFF"/>
                </a:solidFill>
              </a:rPr>
              <a:t>S</a:t>
            </a:r>
            <a:r>
              <a:rPr spc="90" dirty="0">
                <a:solidFill>
                  <a:srgbClr val="FFFFFF"/>
                </a:solidFill>
              </a:rPr>
              <a:t>e</a:t>
            </a:r>
            <a:r>
              <a:rPr spc="65" dirty="0">
                <a:solidFill>
                  <a:srgbClr val="FFFFFF"/>
                </a:solidFill>
              </a:rPr>
              <a:t>c</a:t>
            </a:r>
            <a:r>
              <a:rPr spc="190" dirty="0">
                <a:solidFill>
                  <a:srgbClr val="FFFFFF"/>
                </a:solidFill>
              </a:rPr>
              <a:t>u</a:t>
            </a:r>
            <a:r>
              <a:rPr spc="30" dirty="0">
                <a:solidFill>
                  <a:srgbClr val="FFFFFF"/>
                </a:solidFill>
              </a:rPr>
              <a:t>re</a:t>
            </a:r>
            <a:r>
              <a:rPr spc="-204" dirty="0">
                <a:solidFill>
                  <a:srgbClr val="FFFFFF"/>
                </a:solidFill>
              </a:rPr>
              <a:t>.</a:t>
            </a:r>
          </a:p>
        </p:txBody>
      </p:sp>
      <p:sp>
        <p:nvSpPr>
          <p:cNvPr id="6" name="object 6"/>
          <p:cNvSpPr txBox="1"/>
          <p:nvPr/>
        </p:nvSpPr>
        <p:spPr>
          <a:xfrm>
            <a:off x="468960" y="1422865"/>
            <a:ext cx="6240145" cy="1594485"/>
          </a:xfrm>
          <a:prstGeom prst="rect">
            <a:avLst/>
          </a:prstGeom>
        </p:spPr>
        <p:txBody>
          <a:bodyPr vert="horz" wrap="square" lIns="0" tIns="10160" rIns="0" bIns="0" rtlCol="0">
            <a:spAutoFit/>
          </a:bodyPr>
          <a:lstStyle/>
          <a:p>
            <a:pPr marL="12700" marR="5080">
              <a:lnSpc>
                <a:spcPct val="101000"/>
              </a:lnSpc>
              <a:spcBef>
                <a:spcPts val="80"/>
              </a:spcBef>
            </a:pPr>
            <a:r>
              <a:rPr sz="3400" spc="50" dirty="0">
                <a:solidFill>
                  <a:srgbClr val="FFFFFF"/>
                </a:solidFill>
                <a:latin typeface="Trebuchet MS"/>
                <a:cs typeface="Trebuchet MS"/>
              </a:rPr>
              <a:t>He</a:t>
            </a:r>
            <a:r>
              <a:rPr sz="3400" spc="-150" dirty="0">
                <a:solidFill>
                  <a:srgbClr val="FFFFFF"/>
                </a:solidFill>
                <a:latin typeface="Trebuchet MS"/>
                <a:cs typeface="Trebuchet MS"/>
              </a:rPr>
              <a:t>l</a:t>
            </a:r>
            <a:r>
              <a:rPr sz="3400" spc="114" dirty="0">
                <a:solidFill>
                  <a:srgbClr val="FFFFFF"/>
                </a:solidFill>
                <a:latin typeface="Trebuchet MS"/>
                <a:cs typeface="Trebuchet MS"/>
              </a:rPr>
              <a:t>ps</a:t>
            </a:r>
            <a:r>
              <a:rPr sz="3400" spc="-260" dirty="0">
                <a:solidFill>
                  <a:srgbClr val="FFFFFF"/>
                </a:solidFill>
                <a:latin typeface="Trebuchet MS"/>
                <a:cs typeface="Trebuchet MS"/>
              </a:rPr>
              <a:t> </a:t>
            </a:r>
            <a:r>
              <a:rPr sz="3400" spc="-10" dirty="0">
                <a:solidFill>
                  <a:srgbClr val="FFFFFF"/>
                </a:solidFill>
                <a:latin typeface="Trebuchet MS"/>
                <a:cs typeface="Trebuchet MS"/>
              </a:rPr>
              <a:t>y</a:t>
            </a:r>
            <a:r>
              <a:rPr sz="3400" spc="165" dirty="0">
                <a:solidFill>
                  <a:srgbClr val="FFFFFF"/>
                </a:solidFill>
                <a:latin typeface="Trebuchet MS"/>
                <a:cs typeface="Trebuchet MS"/>
              </a:rPr>
              <a:t>o</a:t>
            </a:r>
            <a:r>
              <a:rPr sz="3400" spc="140" dirty="0">
                <a:solidFill>
                  <a:srgbClr val="FFFFFF"/>
                </a:solidFill>
                <a:latin typeface="Trebuchet MS"/>
                <a:cs typeface="Trebuchet MS"/>
              </a:rPr>
              <a:t>u</a:t>
            </a:r>
            <a:r>
              <a:rPr sz="3400" spc="-260" dirty="0">
                <a:solidFill>
                  <a:srgbClr val="FFFFFF"/>
                </a:solidFill>
                <a:latin typeface="Trebuchet MS"/>
                <a:cs typeface="Trebuchet MS"/>
              </a:rPr>
              <a:t> </a:t>
            </a:r>
            <a:r>
              <a:rPr sz="3400" spc="145" dirty="0">
                <a:solidFill>
                  <a:srgbClr val="FFFFFF"/>
                </a:solidFill>
                <a:latin typeface="Trebuchet MS"/>
                <a:cs typeface="Trebuchet MS"/>
              </a:rPr>
              <a:t>q</a:t>
            </a:r>
            <a:r>
              <a:rPr sz="3400" spc="140" dirty="0">
                <a:solidFill>
                  <a:srgbClr val="FFFFFF"/>
                </a:solidFill>
                <a:latin typeface="Trebuchet MS"/>
                <a:cs typeface="Trebuchet MS"/>
              </a:rPr>
              <a:t>u</a:t>
            </a:r>
            <a:r>
              <a:rPr sz="3400" spc="-125" dirty="0">
                <a:solidFill>
                  <a:srgbClr val="FFFFFF"/>
                </a:solidFill>
                <a:latin typeface="Trebuchet MS"/>
                <a:cs typeface="Trebuchet MS"/>
              </a:rPr>
              <a:t>i</a:t>
            </a:r>
            <a:r>
              <a:rPr sz="3400" spc="-60" dirty="0">
                <a:solidFill>
                  <a:srgbClr val="FFFFFF"/>
                </a:solidFill>
                <a:latin typeface="Trebuchet MS"/>
                <a:cs typeface="Trebuchet MS"/>
              </a:rPr>
              <a:t>c</a:t>
            </a:r>
            <a:r>
              <a:rPr sz="3400" spc="45" dirty="0">
                <a:solidFill>
                  <a:srgbClr val="FFFFFF"/>
                </a:solidFill>
                <a:latin typeface="Trebuchet MS"/>
                <a:cs typeface="Trebuchet MS"/>
              </a:rPr>
              <a:t>k</a:t>
            </a:r>
            <a:r>
              <a:rPr sz="3400" spc="-150" dirty="0">
                <a:solidFill>
                  <a:srgbClr val="FFFFFF"/>
                </a:solidFill>
                <a:latin typeface="Trebuchet MS"/>
                <a:cs typeface="Trebuchet MS"/>
              </a:rPr>
              <a:t>l</a:t>
            </a:r>
            <a:r>
              <a:rPr sz="3400" spc="30" dirty="0">
                <a:solidFill>
                  <a:srgbClr val="FFFFFF"/>
                </a:solidFill>
                <a:latin typeface="Trebuchet MS"/>
                <a:cs typeface="Trebuchet MS"/>
              </a:rPr>
              <a:t>y</a:t>
            </a:r>
            <a:r>
              <a:rPr sz="3400" spc="-260" dirty="0">
                <a:solidFill>
                  <a:srgbClr val="FFFFFF"/>
                </a:solidFill>
                <a:latin typeface="Trebuchet MS"/>
                <a:cs typeface="Trebuchet MS"/>
              </a:rPr>
              <a:t> </a:t>
            </a:r>
            <a:r>
              <a:rPr sz="3400" spc="-210" dirty="0">
                <a:solidFill>
                  <a:srgbClr val="FFFFFF"/>
                </a:solidFill>
                <a:latin typeface="Trebuchet MS"/>
                <a:cs typeface="Trebuchet MS"/>
              </a:rPr>
              <a:t>&amp;</a:t>
            </a:r>
            <a:r>
              <a:rPr sz="3400" spc="-260" dirty="0">
                <a:solidFill>
                  <a:srgbClr val="FFFFFF"/>
                </a:solidFill>
                <a:latin typeface="Trebuchet MS"/>
                <a:cs typeface="Trebuchet MS"/>
              </a:rPr>
              <a:t> </a:t>
            </a:r>
            <a:r>
              <a:rPr sz="3400" spc="60" dirty="0">
                <a:solidFill>
                  <a:srgbClr val="FFFFFF"/>
                </a:solidFill>
                <a:latin typeface="Trebuchet MS"/>
                <a:cs typeface="Trebuchet MS"/>
              </a:rPr>
              <a:t>s</a:t>
            </a:r>
            <a:r>
              <a:rPr sz="3400" spc="-40" dirty="0">
                <a:solidFill>
                  <a:srgbClr val="FFFFFF"/>
                </a:solidFill>
                <a:latin typeface="Trebuchet MS"/>
                <a:cs typeface="Trebuchet MS"/>
              </a:rPr>
              <a:t>e</a:t>
            </a:r>
            <a:r>
              <a:rPr sz="3400" spc="-60" dirty="0">
                <a:solidFill>
                  <a:srgbClr val="FFFFFF"/>
                </a:solidFill>
                <a:latin typeface="Trebuchet MS"/>
                <a:cs typeface="Trebuchet MS"/>
              </a:rPr>
              <a:t>c</a:t>
            </a:r>
            <a:r>
              <a:rPr sz="3400" spc="140" dirty="0">
                <a:solidFill>
                  <a:srgbClr val="FFFFFF"/>
                </a:solidFill>
                <a:latin typeface="Trebuchet MS"/>
                <a:cs typeface="Trebuchet MS"/>
              </a:rPr>
              <a:t>u</a:t>
            </a:r>
            <a:r>
              <a:rPr sz="3400" spc="-180" dirty="0">
                <a:solidFill>
                  <a:srgbClr val="FFFFFF"/>
                </a:solidFill>
                <a:latin typeface="Trebuchet MS"/>
                <a:cs typeface="Trebuchet MS"/>
              </a:rPr>
              <a:t>r</a:t>
            </a:r>
            <a:r>
              <a:rPr sz="3400" spc="-40" dirty="0">
                <a:solidFill>
                  <a:srgbClr val="FFFFFF"/>
                </a:solidFill>
                <a:latin typeface="Trebuchet MS"/>
                <a:cs typeface="Trebuchet MS"/>
              </a:rPr>
              <a:t>e</a:t>
            </a:r>
            <a:r>
              <a:rPr sz="3400" spc="-150" dirty="0">
                <a:solidFill>
                  <a:srgbClr val="FFFFFF"/>
                </a:solidFill>
                <a:latin typeface="Trebuchet MS"/>
                <a:cs typeface="Trebuchet MS"/>
              </a:rPr>
              <a:t>l</a:t>
            </a:r>
            <a:r>
              <a:rPr sz="3400" spc="30" dirty="0">
                <a:solidFill>
                  <a:srgbClr val="FFFFFF"/>
                </a:solidFill>
                <a:latin typeface="Trebuchet MS"/>
                <a:cs typeface="Trebuchet MS"/>
              </a:rPr>
              <a:t>y</a:t>
            </a:r>
            <a:r>
              <a:rPr sz="3400" spc="-260" dirty="0">
                <a:solidFill>
                  <a:srgbClr val="FFFFFF"/>
                </a:solidFill>
                <a:latin typeface="Trebuchet MS"/>
                <a:cs typeface="Trebuchet MS"/>
              </a:rPr>
              <a:t> </a:t>
            </a:r>
            <a:r>
              <a:rPr sz="3400" spc="25" dirty="0">
                <a:solidFill>
                  <a:srgbClr val="FFFFFF"/>
                </a:solidFill>
                <a:latin typeface="Trebuchet MS"/>
                <a:cs typeface="Trebuchet MS"/>
              </a:rPr>
              <a:t>r</a:t>
            </a:r>
            <a:r>
              <a:rPr sz="3400" spc="130" dirty="0">
                <a:solidFill>
                  <a:srgbClr val="FFFFFF"/>
                </a:solidFill>
                <a:latin typeface="Trebuchet MS"/>
                <a:cs typeface="Trebuchet MS"/>
              </a:rPr>
              <a:t>ol</a:t>
            </a:r>
            <a:r>
              <a:rPr sz="3400" spc="-10" dirty="0">
                <a:solidFill>
                  <a:srgbClr val="FFFFFF"/>
                </a:solidFill>
                <a:latin typeface="Trebuchet MS"/>
                <a:cs typeface="Trebuchet MS"/>
              </a:rPr>
              <a:t>l  </a:t>
            </a:r>
            <a:r>
              <a:rPr sz="3400" spc="165" dirty="0">
                <a:solidFill>
                  <a:srgbClr val="FFFFFF"/>
                </a:solidFill>
                <a:latin typeface="Trebuchet MS"/>
                <a:cs typeface="Trebuchet MS"/>
              </a:rPr>
              <a:t>out</a:t>
            </a:r>
            <a:r>
              <a:rPr sz="3400" spc="-295" dirty="0">
                <a:solidFill>
                  <a:srgbClr val="FFFFFF"/>
                </a:solidFill>
                <a:latin typeface="Trebuchet MS"/>
                <a:cs typeface="Trebuchet MS"/>
              </a:rPr>
              <a:t> </a:t>
            </a:r>
            <a:r>
              <a:rPr sz="3400" spc="165" dirty="0">
                <a:solidFill>
                  <a:srgbClr val="FFFFFF"/>
                </a:solidFill>
                <a:latin typeface="Trebuchet MS"/>
                <a:cs typeface="Trebuchet MS"/>
              </a:rPr>
              <a:t>y</a:t>
            </a:r>
            <a:r>
              <a:rPr sz="3400" spc="190" dirty="0">
                <a:solidFill>
                  <a:srgbClr val="FFFFFF"/>
                </a:solidFill>
                <a:latin typeface="Trebuchet MS"/>
                <a:cs typeface="Trebuchet MS"/>
              </a:rPr>
              <a:t>our</a:t>
            </a:r>
            <a:r>
              <a:rPr sz="3400" spc="-295" dirty="0">
                <a:solidFill>
                  <a:srgbClr val="FFFFFF"/>
                </a:solidFill>
                <a:latin typeface="Trebuchet MS"/>
                <a:cs typeface="Trebuchet MS"/>
              </a:rPr>
              <a:t> </a:t>
            </a:r>
            <a:r>
              <a:rPr sz="3400" spc="225" dirty="0">
                <a:solidFill>
                  <a:srgbClr val="FFFFFF"/>
                </a:solidFill>
                <a:latin typeface="Trebuchet MS"/>
                <a:cs typeface="Trebuchet MS"/>
              </a:rPr>
              <a:t>v</a:t>
            </a:r>
            <a:r>
              <a:rPr sz="3400" spc="125" dirty="0">
                <a:solidFill>
                  <a:srgbClr val="FFFFFF"/>
                </a:solidFill>
                <a:latin typeface="Trebuchet MS"/>
                <a:cs typeface="Trebuchet MS"/>
              </a:rPr>
              <a:t>a</a:t>
            </a:r>
            <a:r>
              <a:rPr sz="3400" spc="-90" dirty="0">
                <a:solidFill>
                  <a:srgbClr val="FFFFFF"/>
                </a:solidFill>
                <a:latin typeface="Trebuchet MS"/>
                <a:cs typeface="Trebuchet MS"/>
              </a:rPr>
              <a:t>c</a:t>
            </a:r>
            <a:r>
              <a:rPr sz="3400" spc="-50" dirty="0">
                <a:solidFill>
                  <a:srgbClr val="FFFFFF"/>
                </a:solidFill>
                <a:latin typeface="Trebuchet MS"/>
                <a:cs typeface="Trebuchet MS"/>
              </a:rPr>
              <a:t>c</a:t>
            </a:r>
            <a:r>
              <a:rPr sz="3400" spc="145" dirty="0">
                <a:solidFill>
                  <a:srgbClr val="FFFFFF"/>
                </a:solidFill>
                <a:latin typeface="Trebuchet MS"/>
                <a:cs typeface="Trebuchet MS"/>
              </a:rPr>
              <a:t>in</a:t>
            </a:r>
            <a:r>
              <a:rPr sz="3400" spc="95" dirty="0">
                <a:solidFill>
                  <a:srgbClr val="FFFFFF"/>
                </a:solidFill>
                <a:latin typeface="Trebuchet MS"/>
                <a:cs typeface="Trebuchet MS"/>
              </a:rPr>
              <a:t>a</a:t>
            </a:r>
            <a:r>
              <a:rPr sz="3400" spc="-20" dirty="0">
                <a:solidFill>
                  <a:srgbClr val="FFFFFF"/>
                </a:solidFill>
                <a:latin typeface="Trebuchet MS"/>
                <a:cs typeface="Trebuchet MS"/>
              </a:rPr>
              <a:t>t</a:t>
            </a:r>
            <a:r>
              <a:rPr sz="3400" spc="185" dirty="0">
                <a:solidFill>
                  <a:srgbClr val="FFFFFF"/>
                </a:solidFill>
                <a:latin typeface="Trebuchet MS"/>
                <a:cs typeface="Trebuchet MS"/>
              </a:rPr>
              <a:t>ion</a:t>
            </a:r>
            <a:r>
              <a:rPr sz="3400" spc="-295" dirty="0">
                <a:solidFill>
                  <a:srgbClr val="FFFFFF"/>
                </a:solidFill>
                <a:latin typeface="Trebuchet MS"/>
                <a:cs typeface="Trebuchet MS"/>
              </a:rPr>
              <a:t> </a:t>
            </a:r>
            <a:r>
              <a:rPr sz="3400" spc="275" dirty="0">
                <a:solidFill>
                  <a:srgbClr val="FFFFFF"/>
                </a:solidFill>
                <a:latin typeface="Trebuchet MS"/>
                <a:cs typeface="Trebuchet MS"/>
              </a:rPr>
              <a:t>p</a:t>
            </a:r>
            <a:r>
              <a:rPr sz="3400" spc="25" dirty="0">
                <a:solidFill>
                  <a:srgbClr val="FFFFFF"/>
                </a:solidFill>
                <a:latin typeface="Trebuchet MS"/>
                <a:cs typeface="Trebuchet MS"/>
              </a:rPr>
              <a:t>r</a:t>
            </a:r>
            <a:r>
              <a:rPr sz="3400" spc="275" dirty="0">
                <a:solidFill>
                  <a:srgbClr val="FFFFFF"/>
                </a:solidFill>
                <a:latin typeface="Trebuchet MS"/>
                <a:cs typeface="Trebuchet MS"/>
              </a:rPr>
              <a:t>o</a:t>
            </a:r>
            <a:r>
              <a:rPr sz="3400" spc="415" dirty="0">
                <a:solidFill>
                  <a:srgbClr val="FFFFFF"/>
                </a:solidFill>
                <a:latin typeface="Trebuchet MS"/>
                <a:cs typeface="Trebuchet MS"/>
              </a:rPr>
              <a:t>g</a:t>
            </a:r>
            <a:r>
              <a:rPr sz="3400" spc="15" dirty="0">
                <a:solidFill>
                  <a:srgbClr val="FFFFFF"/>
                </a:solidFill>
                <a:latin typeface="Trebuchet MS"/>
                <a:cs typeface="Trebuchet MS"/>
              </a:rPr>
              <a:t>r</a:t>
            </a:r>
            <a:r>
              <a:rPr sz="3400" spc="125" dirty="0">
                <a:solidFill>
                  <a:srgbClr val="FFFFFF"/>
                </a:solidFill>
                <a:latin typeface="Trebuchet MS"/>
                <a:cs typeface="Trebuchet MS"/>
              </a:rPr>
              <a:t>a</a:t>
            </a:r>
            <a:r>
              <a:rPr sz="3400" spc="170" dirty="0">
                <a:solidFill>
                  <a:srgbClr val="FFFFFF"/>
                </a:solidFill>
                <a:latin typeface="Trebuchet MS"/>
                <a:cs typeface="Trebuchet MS"/>
              </a:rPr>
              <a:t>m  </a:t>
            </a:r>
            <a:r>
              <a:rPr sz="3400" spc="-250" dirty="0">
                <a:solidFill>
                  <a:srgbClr val="FFFFFF"/>
                </a:solidFill>
                <a:latin typeface="Trebuchet MS"/>
                <a:cs typeface="Trebuchet MS"/>
              </a:rPr>
              <a:t>f</a:t>
            </a:r>
            <a:r>
              <a:rPr sz="3400" spc="165" dirty="0">
                <a:solidFill>
                  <a:srgbClr val="FFFFFF"/>
                </a:solidFill>
                <a:latin typeface="Trebuchet MS"/>
                <a:cs typeface="Trebuchet MS"/>
              </a:rPr>
              <a:t>o</a:t>
            </a:r>
            <a:r>
              <a:rPr sz="3400" spc="-140" dirty="0">
                <a:solidFill>
                  <a:srgbClr val="FFFFFF"/>
                </a:solidFill>
                <a:latin typeface="Trebuchet MS"/>
                <a:cs typeface="Trebuchet MS"/>
              </a:rPr>
              <a:t>r</a:t>
            </a:r>
            <a:r>
              <a:rPr sz="3400" spc="-260" dirty="0">
                <a:solidFill>
                  <a:srgbClr val="FFFFFF"/>
                </a:solidFill>
                <a:latin typeface="Trebuchet MS"/>
                <a:cs typeface="Trebuchet MS"/>
              </a:rPr>
              <a:t> </a:t>
            </a:r>
            <a:r>
              <a:rPr sz="3400" spc="-10" dirty="0">
                <a:solidFill>
                  <a:srgbClr val="FFFFFF"/>
                </a:solidFill>
                <a:latin typeface="Trebuchet MS"/>
                <a:cs typeface="Trebuchet MS"/>
              </a:rPr>
              <a:t>C</a:t>
            </a:r>
            <a:r>
              <a:rPr sz="3400" spc="204" dirty="0">
                <a:solidFill>
                  <a:srgbClr val="FFFFFF"/>
                </a:solidFill>
                <a:latin typeface="Trebuchet MS"/>
                <a:cs typeface="Trebuchet MS"/>
              </a:rPr>
              <a:t>O</a:t>
            </a:r>
            <a:r>
              <a:rPr sz="3400" spc="25" dirty="0">
                <a:solidFill>
                  <a:srgbClr val="FFFFFF"/>
                </a:solidFill>
                <a:latin typeface="Trebuchet MS"/>
                <a:cs typeface="Trebuchet MS"/>
              </a:rPr>
              <a:t>V</a:t>
            </a:r>
            <a:r>
              <a:rPr sz="3400" spc="-80" dirty="0">
                <a:solidFill>
                  <a:srgbClr val="FFFFFF"/>
                </a:solidFill>
                <a:latin typeface="Trebuchet MS"/>
                <a:cs typeface="Trebuchet MS"/>
              </a:rPr>
              <a:t>I</a:t>
            </a:r>
            <a:r>
              <a:rPr sz="3400" spc="380" dirty="0">
                <a:solidFill>
                  <a:srgbClr val="FFFFFF"/>
                </a:solidFill>
                <a:latin typeface="Trebuchet MS"/>
                <a:cs typeface="Trebuchet MS"/>
              </a:rPr>
              <a:t>D</a:t>
            </a:r>
            <a:r>
              <a:rPr sz="3400" spc="-135" dirty="0">
                <a:solidFill>
                  <a:srgbClr val="FFFFFF"/>
                </a:solidFill>
                <a:latin typeface="Trebuchet MS"/>
                <a:cs typeface="Trebuchet MS"/>
              </a:rPr>
              <a:t>-</a:t>
            </a:r>
            <a:r>
              <a:rPr sz="3400" spc="75" dirty="0">
                <a:solidFill>
                  <a:srgbClr val="FFFFFF"/>
                </a:solidFill>
                <a:latin typeface="Trebuchet MS"/>
                <a:cs typeface="Trebuchet MS"/>
              </a:rPr>
              <a:t>19</a:t>
            </a:r>
            <a:r>
              <a:rPr sz="3400" spc="-260" dirty="0">
                <a:solidFill>
                  <a:srgbClr val="FFFFFF"/>
                </a:solidFill>
                <a:latin typeface="Trebuchet MS"/>
                <a:cs typeface="Trebuchet MS"/>
              </a:rPr>
              <a:t> </a:t>
            </a:r>
            <a:r>
              <a:rPr sz="3400" spc="-40" dirty="0">
                <a:solidFill>
                  <a:srgbClr val="FFFFFF"/>
                </a:solidFill>
                <a:latin typeface="Trebuchet MS"/>
                <a:cs typeface="Trebuchet MS"/>
              </a:rPr>
              <a:t>a</a:t>
            </a:r>
            <a:r>
              <a:rPr sz="3400" spc="155" dirty="0">
                <a:solidFill>
                  <a:srgbClr val="FFFFFF"/>
                </a:solidFill>
                <a:latin typeface="Trebuchet MS"/>
                <a:cs typeface="Trebuchet MS"/>
              </a:rPr>
              <a:t>n</a:t>
            </a:r>
            <a:r>
              <a:rPr sz="3400" spc="150" dirty="0">
                <a:solidFill>
                  <a:srgbClr val="FFFFFF"/>
                </a:solidFill>
                <a:latin typeface="Trebuchet MS"/>
                <a:cs typeface="Trebuchet MS"/>
              </a:rPr>
              <a:t>d</a:t>
            </a:r>
            <a:r>
              <a:rPr sz="3400" spc="-260" dirty="0">
                <a:solidFill>
                  <a:srgbClr val="FFFFFF"/>
                </a:solidFill>
                <a:latin typeface="Trebuchet MS"/>
                <a:cs typeface="Trebuchet MS"/>
              </a:rPr>
              <a:t> </a:t>
            </a:r>
            <a:r>
              <a:rPr sz="3400" spc="-85" dirty="0">
                <a:solidFill>
                  <a:srgbClr val="FFFFFF"/>
                </a:solidFill>
                <a:latin typeface="Trebuchet MS"/>
                <a:cs typeface="Trebuchet MS"/>
              </a:rPr>
              <a:t>F</a:t>
            </a:r>
            <a:r>
              <a:rPr sz="3400" spc="-150" dirty="0">
                <a:solidFill>
                  <a:srgbClr val="FFFFFF"/>
                </a:solidFill>
                <a:latin typeface="Trebuchet MS"/>
                <a:cs typeface="Trebuchet MS"/>
              </a:rPr>
              <a:t>l</a:t>
            </a:r>
            <a:r>
              <a:rPr sz="3400" spc="140" dirty="0">
                <a:solidFill>
                  <a:srgbClr val="FFFFFF"/>
                </a:solidFill>
                <a:latin typeface="Trebuchet MS"/>
                <a:cs typeface="Trebuchet MS"/>
              </a:rPr>
              <a:t>u</a:t>
            </a:r>
            <a:endParaRPr sz="3400" dirty="0">
              <a:latin typeface="Trebuchet MS"/>
              <a:cs typeface="Trebuchet MS"/>
            </a:endParaRPr>
          </a:p>
        </p:txBody>
      </p:sp>
      <p:sp>
        <p:nvSpPr>
          <p:cNvPr id="10" name="object 10"/>
          <p:cNvSpPr txBox="1"/>
          <p:nvPr/>
        </p:nvSpPr>
        <p:spPr>
          <a:xfrm>
            <a:off x="7976585" y="2111381"/>
            <a:ext cx="10825480" cy="1687195"/>
          </a:xfrm>
          <a:prstGeom prst="rect">
            <a:avLst/>
          </a:prstGeom>
        </p:spPr>
        <p:txBody>
          <a:bodyPr vert="horz" wrap="square" lIns="0" tIns="15240" rIns="0" bIns="0" rtlCol="0">
            <a:spAutoFit/>
          </a:bodyPr>
          <a:lstStyle/>
          <a:p>
            <a:pPr marL="12700">
              <a:lnSpc>
                <a:spcPct val="100000"/>
              </a:lnSpc>
              <a:spcBef>
                <a:spcPts val="120"/>
              </a:spcBef>
            </a:pPr>
            <a:r>
              <a:rPr sz="3950" spc="445" dirty="0">
                <a:solidFill>
                  <a:srgbClr val="1A1717"/>
                </a:solidFill>
                <a:latin typeface="Tahoma"/>
                <a:cs typeface="Tahoma"/>
              </a:rPr>
              <a:t>M</a:t>
            </a:r>
            <a:r>
              <a:rPr sz="3950" spc="60" dirty="0">
                <a:solidFill>
                  <a:srgbClr val="1A1717"/>
                </a:solidFill>
                <a:latin typeface="Tahoma"/>
                <a:cs typeface="Tahoma"/>
              </a:rPr>
              <a:t>a</a:t>
            </a:r>
            <a:r>
              <a:rPr sz="3950" spc="-10" dirty="0">
                <a:solidFill>
                  <a:srgbClr val="1A1717"/>
                </a:solidFill>
                <a:latin typeface="Tahoma"/>
                <a:cs typeface="Tahoma"/>
              </a:rPr>
              <a:t>ss</a:t>
            </a:r>
            <a:r>
              <a:rPr sz="3950" spc="-520" dirty="0">
                <a:solidFill>
                  <a:srgbClr val="1A1717"/>
                </a:solidFill>
                <a:latin typeface="Tahoma"/>
                <a:cs typeface="Tahoma"/>
              </a:rPr>
              <a:t> </a:t>
            </a:r>
            <a:r>
              <a:rPr sz="3950" spc="10" dirty="0">
                <a:solidFill>
                  <a:srgbClr val="1A1717"/>
                </a:solidFill>
                <a:latin typeface="Tahoma"/>
                <a:cs typeface="Tahoma"/>
              </a:rPr>
              <a:t>V</a:t>
            </a:r>
            <a:r>
              <a:rPr sz="3950" spc="60" dirty="0">
                <a:solidFill>
                  <a:srgbClr val="1A1717"/>
                </a:solidFill>
                <a:latin typeface="Tahoma"/>
                <a:cs typeface="Tahoma"/>
              </a:rPr>
              <a:t>a</a:t>
            </a:r>
            <a:r>
              <a:rPr sz="3950" spc="25" dirty="0">
                <a:solidFill>
                  <a:srgbClr val="1A1717"/>
                </a:solidFill>
                <a:latin typeface="Tahoma"/>
                <a:cs typeface="Tahoma"/>
              </a:rPr>
              <a:t>c</a:t>
            </a:r>
            <a:r>
              <a:rPr sz="3950" spc="65" dirty="0">
                <a:solidFill>
                  <a:srgbClr val="1A1717"/>
                </a:solidFill>
                <a:latin typeface="Tahoma"/>
                <a:cs typeface="Tahoma"/>
              </a:rPr>
              <a:t>c</a:t>
            </a:r>
            <a:r>
              <a:rPr sz="3950" spc="155" dirty="0">
                <a:solidFill>
                  <a:srgbClr val="1A1717"/>
                </a:solidFill>
                <a:latin typeface="Tahoma"/>
                <a:cs typeface="Tahoma"/>
              </a:rPr>
              <a:t>ine</a:t>
            </a:r>
            <a:r>
              <a:rPr sz="3950" spc="-365" dirty="0">
                <a:solidFill>
                  <a:srgbClr val="1A1717"/>
                </a:solidFill>
                <a:latin typeface="Tahoma"/>
                <a:cs typeface="Tahoma"/>
              </a:rPr>
              <a:t> </a:t>
            </a:r>
            <a:r>
              <a:rPr sz="3950" spc="445" dirty="0">
                <a:solidFill>
                  <a:srgbClr val="1A1717"/>
                </a:solidFill>
                <a:latin typeface="Tahoma"/>
                <a:cs typeface="Tahoma"/>
              </a:rPr>
              <a:t>M</a:t>
            </a:r>
            <a:r>
              <a:rPr sz="3950" spc="60" dirty="0">
                <a:solidFill>
                  <a:srgbClr val="1A1717"/>
                </a:solidFill>
                <a:latin typeface="Tahoma"/>
                <a:cs typeface="Tahoma"/>
              </a:rPr>
              <a:t>a</a:t>
            </a:r>
            <a:r>
              <a:rPr sz="3950" spc="200" dirty="0">
                <a:solidFill>
                  <a:srgbClr val="1A1717"/>
                </a:solidFill>
                <a:latin typeface="Tahoma"/>
                <a:cs typeface="Tahoma"/>
              </a:rPr>
              <a:t>n</a:t>
            </a:r>
            <a:r>
              <a:rPr sz="3950" spc="60" dirty="0">
                <a:solidFill>
                  <a:srgbClr val="1A1717"/>
                </a:solidFill>
                <a:latin typeface="Tahoma"/>
                <a:cs typeface="Tahoma"/>
              </a:rPr>
              <a:t>a</a:t>
            </a:r>
            <a:r>
              <a:rPr sz="3950" spc="225" dirty="0">
                <a:solidFill>
                  <a:srgbClr val="1A1717"/>
                </a:solidFill>
                <a:latin typeface="Tahoma"/>
                <a:cs typeface="Tahoma"/>
              </a:rPr>
              <a:t>g</a:t>
            </a:r>
            <a:r>
              <a:rPr sz="3950" spc="90" dirty="0">
                <a:solidFill>
                  <a:srgbClr val="1A1717"/>
                </a:solidFill>
                <a:latin typeface="Tahoma"/>
                <a:cs typeface="Tahoma"/>
              </a:rPr>
              <a:t>e</a:t>
            </a:r>
            <a:r>
              <a:rPr sz="3950" spc="245" dirty="0">
                <a:solidFill>
                  <a:srgbClr val="1A1717"/>
                </a:solidFill>
                <a:latin typeface="Tahoma"/>
                <a:cs typeface="Tahoma"/>
              </a:rPr>
              <a:t>m</a:t>
            </a:r>
            <a:r>
              <a:rPr sz="3950" spc="90" dirty="0">
                <a:solidFill>
                  <a:srgbClr val="1A1717"/>
                </a:solidFill>
                <a:latin typeface="Tahoma"/>
                <a:cs typeface="Tahoma"/>
              </a:rPr>
              <a:t>e</a:t>
            </a:r>
            <a:r>
              <a:rPr sz="3950" spc="175" dirty="0">
                <a:solidFill>
                  <a:srgbClr val="1A1717"/>
                </a:solidFill>
                <a:latin typeface="Tahoma"/>
                <a:cs typeface="Tahoma"/>
              </a:rPr>
              <a:t>n</a:t>
            </a:r>
            <a:r>
              <a:rPr sz="3950" spc="150" dirty="0">
                <a:solidFill>
                  <a:srgbClr val="1A1717"/>
                </a:solidFill>
                <a:latin typeface="Tahoma"/>
                <a:cs typeface="Tahoma"/>
              </a:rPr>
              <a:t>t</a:t>
            </a:r>
            <a:endParaRPr sz="3950">
              <a:latin typeface="Tahoma"/>
              <a:cs typeface="Tahoma"/>
            </a:endParaRPr>
          </a:p>
          <a:p>
            <a:pPr marL="12700" marR="5080">
              <a:lnSpc>
                <a:spcPct val="122500"/>
              </a:lnSpc>
              <a:spcBef>
                <a:spcPts val="1555"/>
              </a:spcBef>
            </a:pPr>
            <a:r>
              <a:rPr sz="2300" spc="60" dirty="0">
                <a:solidFill>
                  <a:srgbClr val="1A1717"/>
                </a:solidFill>
                <a:latin typeface="Trebuchet MS"/>
                <a:cs typeface="Trebuchet MS"/>
              </a:rPr>
              <a:t>Our</a:t>
            </a:r>
            <a:r>
              <a:rPr sz="2300" spc="-160" dirty="0">
                <a:solidFill>
                  <a:srgbClr val="1A1717"/>
                </a:solidFill>
                <a:latin typeface="Trebuchet MS"/>
                <a:cs typeface="Trebuchet MS"/>
              </a:rPr>
              <a:t> </a:t>
            </a:r>
            <a:r>
              <a:rPr sz="2300" spc="30" dirty="0">
                <a:solidFill>
                  <a:srgbClr val="1A1717"/>
                </a:solidFill>
                <a:latin typeface="Trebuchet MS"/>
                <a:cs typeface="Trebuchet MS"/>
              </a:rPr>
              <a:t>solution</a:t>
            </a:r>
            <a:r>
              <a:rPr sz="2300" spc="-160" dirty="0">
                <a:solidFill>
                  <a:srgbClr val="1A1717"/>
                </a:solidFill>
                <a:latin typeface="Trebuchet MS"/>
                <a:cs typeface="Trebuchet MS"/>
              </a:rPr>
              <a:t> </a:t>
            </a:r>
            <a:r>
              <a:rPr sz="2300" spc="35" dirty="0">
                <a:solidFill>
                  <a:srgbClr val="1A1717"/>
                </a:solidFill>
                <a:latin typeface="Trebuchet MS"/>
                <a:cs typeface="Trebuchet MS"/>
              </a:rPr>
              <a:t>helps</a:t>
            </a:r>
            <a:r>
              <a:rPr sz="2300" spc="-160" dirty="0">
                <a:solidFill>
                  <a:srgbClr val="1A1717"/>
                </a:solidFill>
                <a:latin typeface="Trebuchet MS"/>
                <a:cs typeface="Trebuchet MS"/>
              </a:rPr>
              <a:t> </a:t>
            </a:r>
            <a:r>
              <a:rPr sz="2300" spc="15" dirty="0">
                <a:solidFill>
                  <a:srgbClr val="1A1717"/>
                </a:solidFill>
                <a:latin typeface="Trebuchet MS"/>
                <a:cs typeface="Trebuchet MS"/>
              </a:rPr>
              <a:t>governments,</a:t>
            </a:r>
            <a:r>
              <a:rPr sz="2300" spc="-160" dirty="0">
                <a:solidFill>
                  <a:srgbClr val="1A1717"/>
                </a:solidFill>
                <a:latin typeface="Trebuchet MS"/>
                <a:cs typeface="Trebuchet MS"/>
              </a:rPr>
              <a:t> </a:t>
            </a:r>
            <a:r>
              <a:rPr sz="2300" spc="-20" dirty="0">
                <a:solidFill>
                  <a:srgbClr val="1A1717"/>
                </a:solidFill>
                <a:latin typeface="Trebuchet MS"/>
                <a:cs typeface="Trebuchet MS"/>
              </a:rPr>
              <a:t>healthcare</a:t>
            </a:r>
            <a:r>
              <a:rPr sz="2300" spc="-160" dirty="0">
                <a:solidFill>
                  <a:srgbClr val="1A1717"/>
                </a:solidFill>
                <a:latin typeface="Trebuchet MS"/>
                <a:cs typeface="Trebuchet MS"/>
              </a:rPr>
              <a:t> </a:t>
            </a:r>
            <a:r>
              <a:rPr sz="2300" spc="15" dirty="0">
                <a:solidFill>
                  <a:srgbClr val="1A1717"/>
                </a:solidFill>
                <a:latin typeface="Trebuchet MS"/>
                <a:cs typeface="Trebuchet MS"/>
              </a:rPr>
              <a:t>providers</a:t>
            </a:r>
            <a:r>
              <a:rPr sz="2300" spc="-160" dirty="0">
                <a:solidFill>
                  <a:srgbClr val="1A1717"/>
                </a:solidFill>
                <a:latin typeface="Trebuchet MS"/>
                <a:cs typeface="Trebuchet MS"/>
              </a:rPr>
              <a:t> </a:t>
            </a:r>
            <a:r>
              <a:rPr sz="2300" spc="70" dirty="0">
                <a:solidFill>
                  <a:srgbClr val="1A1717"/>
                </a:solidFill>
                <a:latin typeface="Trebuchet MS"/>
                <a:cs typeface="Trebuchet MS"/>
              </a:rPr>
              <a:t>and</a:t>
            </a:r>
            <a:r>
              <a:rPr sz="2300" spc="-160" dirty="0">
                <a:solidFill>
                  <a:srgbClr val="1A1717"/>
                </a:solidFill>
                <a:latin typeface="Trebuchet MS"/>
                <a:cs typeface="Trebuchet MS"/>
              </a:rPr>
              <a:t> </a:t>
            </a:r>
            <a:r>
              <a:rPr sz="2300" spc="25" dirty="0">
                <a:solidFill>
                  <a:srgbClr val="1A1717"/>
                </a:solidFill>
                <a:latin typeface="Trebuchet MS"/>
                <a:cs typeface="Trebuchet MS"/>
              </a:rPr>
              <a:t>organizations</a:t>
            </a:r>
            <a:r>
              <a:rPr sz="2300" spc="-160" dirty="0">
                <a:solidFill>
                  <a:srgbClr val="1A1717"/>
                </a:solidFill>
                <a:latin typeface="Trebuchet MS"/>
                <a:cs typeface="Trebuchet MS"/>
              </a:rPr>
              <a:t> </a:t>
            </a:r>
            <a:r>
              <a:rPr sz="2300" spc="-5" dirty="0">
                <a:solidFill>
                  <a:srgbClr val="1A1717"/>
                </a:solidFill>
                <a:latin typeface="Trebuchet MS"/>
                <a:cs typeface="Trebuchet MS"/>
              </a:rPr>
              <a:t>transform </a:t>
            </a:r>
            <a:r>
              <a:rPr sz="2300" spc="-680" dirty="0">
                <a:solidFill>
                  <a:srgbClr val="1A1717"/>
                </a:solidFill>
                <a:latin typeface="Trebuchet MS"/>
                <a:cs typeface="Trebuchet MS"/>
              </a:rPr>
              <a:t> </a:t>
            </a:r>
            <a:r>
              <a:rPr sz="2300" dirty="0">
                <a:solidFill>
                  <a:srgbClr val="1A1717"/>
                </a:solidFill>
                <a:latin typeface="Trebuchet MS"/>
                <a:cs typeface="Trebuchet MS"/>
              </a:rPr>
              <a:t>vaccination</a:t>
            </a:r>
            <a:r>
              <a:rPr sz="2300" spc="-175" dirty="0">
                <a:solidFill>
                  <a:srgbClr val="1A1717"/>
                </a:solidFill>
                <a:latin typeface="Trebuchet MS"/>
                <a:cs typeface="Trebuchet MS"/>
              </a:rPr>
              <a:t> </a:t>
            </a:r>
            <a:r>
              <a:rPr sz="2300" spc="-15" dirty="0">
                <a:solidFill>
                  <a:srgbClr val="1A1717"/>
                </a:solidFill>
                <a:latin typeface="Trebuchet MS"/>
                <a:cs typeface="Trebuchet MS"/>
              </a:rPr>
              <a:t>administration.</a:t>
            </a:r>
            <a:endParaRPr sz="2300">
              <a:latin typeface="Trebuchet MS"/>
              <a:cs typeface="Trebuchet MS"/>
            </a:endParaRPr>
          </a:p>
        </p:txBody>
      </p:sp>
      <p:sp>
        <p:nvSpPr>
          <p:cNvPr id="11" name="object 11"/>
          <p:cNvSpPr/>
          <p:nvPr/>
        </p:nvSpPr>
        <p:spPr>
          <a:xfrm>
            <a:off x="7926460" y="4260341"/>
            <a:ext cx="5989955" cy="4744085"/>
          </a:xfrm>
          <a:custGeom>
            <a:avLst/>
            <a:gdLst/>
            <a:ahLst/>
            <a:cxnLst/>
            <a:rect l="l" t="t" r="r" b="b"/>
            <a:pathLst>
              <a:path w="5989955" h="4744084">
                <a:moveTo>
                  <a:pt x="5832283" y="4743761"/>
                </a:moveTo>
                <a:lnTo>
                  <a:pt x="157063" y="4743761"/>
                </a:lnTo>
                <a:lnTo>
                  <a:pt x="149347" y="4743572"/>
                </a:lnTo>
                <a:lnTo>
                  <a:pt x="111469" y="4736999"/>
                </a:lnTo>
                <a:lnTo>
                  <a:pt x="76324" y="4721420"/>
                </a:lnTo>
                <a:lnTo>
                  <a:pt x="46002" y="4697757"/>
                </a:lnTo>
                <a:lnTo>
                  <a:pt x="22339" y="4667436"/>
                </a:lnTo>
                <a:lnTo>
                  <a:pt x="6761" y="4632290"/>
                </a:lnTo>
                <a:lnTo>
                  <a:pt x="188" y="4594413"/>
                </a:lnTo>
                <a:lnTo>
                  <a:pt x="0" y="4586697"/>
                </a:lnTo>
                <a:lnTo>
                  <a:pt x="0" y="157063"/>
                </a:lnTo>
                <a:lnTo>
                  <a:pt x="4708" y="118890"/>
                </a:lnTo>
                <a:lnTo>
                  <a:pt x="18544" y="83023"/>
                </a:lnTo>
                <a:lnTo>
                  <a:pt x="40680" y="51592"/>
                </a:lnTo>
                <a:lnTo>
                  <a:pt x="69803" y="26469"/>
                </a:lnTo>
                <a:lnTo>
                  <a:pt x="104158" y="9177"/>
                </a:lnTo>
                <a:lnTo>
                  <a:pt x="141668" y="754"/>
                </a:lnTo>
                <a:lnTo>
                  <a:pt x="157063" y="0"/>
                </a:lnTo>
                <a:lnTo>
                  <a:pt x="5832283" y="0"/>
                </a:lnTo>
                <a:lnTo>
                  <a:pt x="5870455" y="4708"/>
                </a:lnTo>
                <a:lnTo>
                  <a:pt x="5906322" y="18544"/>
                </a:lnTo>
                <a:lnTo>
                  <a:pt x="5937753" y="40680"/>
                </a:lnTo>
                <a:lnTo>
                  <a:pt x="5962875" y="69803"/>
                </a:lnTo>
                <a:lnTo>
                  <a:pt x="5980168" y="104158"/>
                </a:lnTo>
                <a:lnTo>
                  <a:pt x="5988591" y="141668"/>
                </a:lnTo>
                <a:lnTo>
                  <a:pt x="5989346" y="157063"/>
                </a:lnTo>
                <a:lnTo>
                  <a:pt x="5989346" y="4586697"/>
                </a:lnTo>
                <a:lnTo>
                  <a:pt x="5984637" y="4624870"/>
                </a:lnTo>
                <a:lnTo>
                  <a:pt x="5970801" y="4660737"/>
                </a:lnTo>
                <a:lnTo>
                  <a:pt x="5948665" y="4692168"/>
                </a:lnTo>
                <a:lnTo>
                  <a:pt x="5919542" y="4717290"/>
                </a:lnTo>
                <a:lnTo>
                  <a:pt x="5885187" y="4734583"/>
                </a:lnTo>
                <a:lnTo>
                  <a:pt x="5847678" y="4743006"/>
                </a:lnTo>
                <a:lnTo>
                  <a:pt x="5832283" y="4743761"/>
                </a:lnTo>
                <a:close/>
              </a:path>
            </a:pathLst>
          </a:custGeom>
          <a:solidFill>
            <a:srgbClr val="F0F0F0"/>
          </a:solidFill>
        </p:spPr>
        <p:txBody>
          <a:bodyPr wrap="square" lIns="0" tIns="0" rIns="0" bIns="0" rtlCol="0"/>
          <a:lstStyle/>
          <a:p>
            <a:endParaRPr/>
          </a:p>
        </p:txBody>
      </p:sp>
      <p:sp>
        <p:nvSpPr>
          <p:cNvPr id="12" name="object 12"/>
          <p:cNvSpPr txBox="1"/>
          <p:nvPr/>
        </p:nvSpPr>
        <p:spPr>
          <a:xfrm>
            <a:off x="8123177" y="4723019"/>
            <a:ext cx="2747010" cy="321945"/>
          </a:xfrm>
          <a:prstGeom prst="rect">
            <a:avLst/>
          </a:prstGeom>
        </p:spPr>
        <p:txBody>
          <a:bodyPr vert="horz" wrap="square" lIns="0" tIns="12065" rIns="0" bIns="0" rtlCol="0">
            <a:spAutoFit/>
          </a:bodyPr>
          <a:lstStyle/>
          <a:p>
            <a:pPr marL="12700">
              <a:lnSpc>
                <a:spcPct val="100000"/>
              </a:lnSpc>
              <a:spcBef>
                <a:spcPts val="95"/>
              </a:spcBef>
            </a:pPr>
            <a:r>
              <a:rPr sz="1950" spc="-60" dirty="0">
                <a:solidFill>
                  <a:srgbClr val="1A1717"/>
                </a:solidFill>
                <a:latin typeface="Tahoma"/>
                <a:cs typeface="Tahoma"/>
              </a:rPr>
              <a:t>-</a:t>
            </a:r>
            <a:r>
              <a:rPr sz="1950" spc="-185" dirty="0">
                <a:solidFill>
                  <a:srgbClr val="1A1717"/>
                </a:solidFill>
                <a:latin typeface="Tahoma"/>
                <a:cs typeface="Tahoma"/>
              </a:rPr>
              <a:t> </a:t>
            </a:r>
            <a:r>
              <a:rPr sz="1950" spc="30" dirty="0">
                <a:solidFill>
                  <a:srgbClr val="1A1717"/>
                </a:solidFill>
                <a:latin typeface="Tahoma"/>
                <a:cs typeface="Tahoma"/>
              </a:rPr>
              <a:t>P</a:t>
            </a:r>
            <a:r>
              <a:rPr sz="1950" spc="5" dirty="0">
                <a:solidFill>
                  <a:srgbClr val="1A1717"/>
                </a:solidFill>
                <a:latin typeface="Tahoma"/>
                <a:cs typeface="Tahoma"/>
              </a:rPr>
              <a:t>a</a:t>
            </a:r>
            <a:r>
              <a:rPr sz="1950" spc="70" dirty="0">
                <a:solidFill>
                  <a:srgbClr val="1A1717"/>
                </a:solidFill>
                <a:latin typeface="Tahoma"/>
                <a:cs typeface="Tahoma"/>
              </a:rPr>
              <a:t>t</a:t>
            </a:r>
            <a:r>
              <a:rPr sz="1950" spc="80" dirty="0">
                <a:solidFill>
                  <a:srgbClr val="1A1717"/>
                </a:solidFill>
                <a:latin typeface="Tahoma"/>
                <a:cs typeface="Tahoma"/>
              </a:rPr>
              <a:t>i</a:t>
            </a:r>
            <a:r>
              <a:rPr sz="1950" spc="35" dirty="0">
                <a:solidFill>
                  <a:srgbClr val="1A1717"/>
                </a:solidFill>
                <a:latin typeface="Tahoma"/>
                <a:cs typeface="Tahoma"/>
              </a:rPr>
              <a:t>e</a:t>
            </a:r>
            <a:r>
              <a:rPr sz="1950" spc="75" dirty="0">
                <a:solidFill>
                  <a:srgbClr val="1A1717"/>
                </a:solidFill>
                <a:latin typeface="Tahoma"/>
                <a:cs typeface="Tahoma"/>
              </a:rPr>
              <a:t>n</a:t>
            </a:r>
            <a:r>
              <a:rPr sz="1950" spc="70" dirty="0">
                <a:solidFill>
                  <a:srgbClr val="1A1717"/>
                </a:solidFill>
                <a:latin typeface="Tahoma"/>
                <a:cs typeface="Tahoma"/>
              </a:rPr>
              <a:t>t</a:t>
            </a:r>
            <a:r>
              <a:rPr sz="1950" spc="-185" dirty="0">
                <a:solidFill>
                  <a:srgbClr val="1A1717"/>
                </a:solidFill>
                <a:latin typeface="Tahoma"/>
                <a:cs typeface="Tahoma"/>
              </a:rPr>
              <a:t> </a:t>
            </a:r>
            <a:r>
              <a:rPr sz="1950" spc="-15" dirty="0">
                <a:solidFill>
                  <a:srgbClr val="1A1717"/>
                </a:solidFill>
                <a:latin typeface="Tahoma"/>
                <a:cs typeface="Tahoma"/>
              </a:rPr>
              <a:t>s</a:t>
            </a:r>
            <a:r>
              <a:rPr sz="1950" spc="35" dirty="0">
                <a:solidFill>
                  <a:srgbClr val="1A1717"/>
                </a:solidFill>
                <a:latin typeface="Tahoma"/>
                <a:cs typeface="Tahoma"/>
              </a:rPr>
              <a:t>e</a:t>
            </a:r>
            <a:r>
              <a:rPr sz="1950" spc="80" dirty="0">
                <a:solidFill>
                  <a:srgbClr val="1A1717"/>
                </a:solidFill>
                <a:latin typeface="Tahoma"/>
                <a:cs typeface="Tahoma"/>
              </a:rPr>
              <a:t>l</a:t>
            </a:r>
            <a:r>
              <a:rPr sz="1950" spc="35" dirty="0">
                <a:solidFill>
                  <a:srgbClr val="1A1717"/>
                </a:solidFill>
                <a:latin typeface="Tahoma"/>
                <a:cs typeface="Tahoma"/>
              </a:rPr>
              <a:t>f</a:t>
            </a:r>
            <a:r>
              <a:rPr sz="1950" spc="-35" dirty="0">
                <a:solidFill>
                  <a:srgbClr val="1A1717"/>
                </a:solidFill>
                <a:latin typeface="Tahoma"/>
                <a:cs typeface="Tahoma"/>
              </a:rPr>
              <a:t>-s</a:t>
            </a:r>
            <a:r>
              <a:rPr sz="1950" spc="25" dirty="0">
                <a:solidFill>
                  <a:srgbClr val="1A1717"/>
                </a:solidFill>
                <a:latin typeface="Tahoma"/>
                <a:cs typeface="Tahoma"/>
              </a:rPr>
              <a:t>c</a:t>
            </a:r>
            <a:r>
              <a:rPr sz="1950" spc="90" dirty="0">
                <a:solidFill>
                  <a:srgbClr val="1A1717"/>
                </a:solidFill>
                <a:latin typeface="Tahoma"/>
                <a:cs typeface="Tahoma"/>
              </a:rPr>
              <a:t>h</a:t>
            </a:r>
            <a:r>
              <a:rPr sz="1950" spc="35" dirty="0">
                <a:solidFill>
                  <a:srgbClr val="1A1717"/>
                </a:solidFill>
                <a:latin typeface="Tahoma"/>
                <a:cs typeface="Tahoma"/>
              </a:rPr>
              <a:t>e</a:t>
            </a:r>
            <a:r>
              <a:rPr sz="1950" spc="114" dirty="0">
                <a:solidFill>
                  <a:srgbClr val="1A1717"/>
                </a:solidFill>
                <a:latin typeface="Tahoma"/>
                <a:cs typeface="Tahoma"/>
              </a:rPr>
              <a:t>d</a:t>
            </a:r>
            <a:r>
              <a:rPr sz="1950" spc="85" dirty="0">
                <a:solidFill>
                  <a:srgbClr val="1A1717"/>
                </a:solidFill>
                <a:latin typeface="Tahoma"/>
                <a:cs typeface="Tahoma"/>
              </a:rPr>
              <a:t>u</a:t>
            </a:r>
            <a:r>
              <a:rPr sz="1950" spc="80" dirty="0">
                <a:solidFill>
                  <a:srgbClr val="1A1717"/>
                </a:solidFill>
                <a:latin typeface="Tahoma"/>
                <a:cs typeface="Tahoma"/>
              </a:rPr>
              <a:t>li</a:t>
            </a:r>
            <a:r>
              <a:rPr sz="1950" spc="90" dirty="0">
                <a:solidFill>
                  <a:srgbClr val="1A1717"/>
                </a:solidFill>
                <a:latin typeface="Tahoma"/>
                <a:cs typeface="Tahoma"/>
              </a:rPr>
              <a:t>n</a:t>
            </a:r>
            <a:r>
              <a:rPr sz="1950" spc="100" dirty="0">
                <a:solidFill>
                  <a:srgbClr val="1A1717"/>
                </a:solidFill>
                <a:latin typeface="Tahoma"/>
                <a:cs typeface="Tahoma"/>
              </a:rPr>
              <a:t>g</a:t>
            </a:r>
            <a:endParaRPr sz="1950">
              <a:latin typeface="Tahoma"/>
              <a:cs typeface="Tahoma"/>
            </a:endParaRPr>
          </a:p>
        </p:txBody>
      </p:sp>
      <p:sp>
        <p:nvSpPr>
          <p:cNvPr id="13" name="object 13"/>
          <p:cNvSpPr txBox="1"/>
          <p:nvPr/>
        </p:nvSpPr>
        <p:spPr>
          <a:xfrm>
            <a:off x="8123177" y="5298918"/>
            <a:ext cx="5337175" cy="321945"/>
          </a:xfrm>
          <a:prstGeom prst="rect">
            <a:avLst/>
          </a:prstGeom>
        </p:spPr>
        <p:txBody>
          <a:bodyPr vert="horz" wrap="square" lIns="0" tIns="12065" rIns="0" bIns="0" rtlCol="0">
            <a:spAutoFit/>
          </a:bodyPr>
          <a:lstStyle/>
          <a:p>
            <a:pPr marL="12700">
              <a:lnSpc>
                <a:spcPct val="100000"/>
              </a:lnSpc>
              <a:spcBef>
                <a:spcPts val="95"/>
              </a:spcBef>
            </a:pPr>
            <a:r>
              <a:rPr sz="1950" spc="-60" dirty="0">
                <a:solidFill>
                  <a:srgbClr val="1A1717"/>
                </a:solidFill>
                <a:latin typeface="Tahoma"/>
                <a:cs typeface="Tahoma"/>
              </a:rPr>
              <a:t>-</a:t>
            </a:r>
            <a:r>
              <a:rPr sz="1950" spc="-185" dirty="0">
                <a:solidFill>
                  <a:srgbClr val="1A1717"/>
                </a:solidFill>
                <a:latin typeface="Tahoma"/>
                <a:cs typeface="Tahoma"/>
              </a:rPr>
              <a:t> </a:t>
            </a:r>
            <a:r>
              <a:rPr sz="1950" spc="-20" dirty="0">
                <a:solidFill>
                  <a:srgbClr val="1A1717"/>
                </a:solidFill>
                <a:latin typeface="Tahoma"/>
                <a:cs typeface="Tahoma"/>
              </a:rPr>
              <a:t>S</a:t>
            </a:r>
            <a:r>
              <a:rPr sz="1950" spc="110" dirty="0">
                <a:solidFill>
                  <a:srgbClr val="1A1717"/>
                </a:solidFill>
                <a:latin typeface="Tahoma"/>
                <a:cs typeface="Tahoma"/>
              </a:rPr>
              <a:t>m</a:t>
            </a:r>
            <a:r>
              <a:rPr sz="1950" spc="20" dirty="0">
                <a:solidFill>
                  <a:srgbClr val="1A1717"/>
                </a:solidFill>
                <a:latin typeface="Tahoma"/>
                <a:cs typeface="Tahoma"/>
              </a:rPr>
              <a:t>a</a:t>
            </a:r>
            <a:r>
              <a:rPr sz="1950" spc="75" dirty="0">
                <a:solidFill>
                  <a:srgbClr val="1A1717"/>
                </a:solidFill>
                <a:latin typeface="Tahoma"/>
                <a:cs typeface="Tahoma"/>
              </a:rPr>
              <a:t>r</a:t>
            </a:r>
            <a:r>
              <a:rPr sz="1950" spc="70" dirty="0">
                <a:solidFill>
                  <a:srgbClr val="1A1717"/>
                </a:solidFill>
                <a:latin typeface="Tahoma"/>
                <a:cs typeface="Tahoma"/>
              </a:rPr>
              <a:t>t</a:t>
            </a:r>
            <a:r>
              <a:rPr sz="1950" spc="-185" dirty="0">
                <a:solidFill>
                  <a:srgbClr val="1A1717"/>
                </a:solidFill>
                <a:latin typeface="Tahoma"/>
                <a:cs typeface="Tahoma"/>
              </a:rPr>
              <a:t> </a:t>
            </a:r>
            <a:r>
              <a:rPr sz="1950" spc="20" dirty="0">
                <a:solidFill>
                  <a:srgbClr val="1A1717"/>
                </a:solidFill>
                <a:latin typeface="Tahoma"/>
                <a:cs typeface="Tahoma"/>
              </a:rPr>
              <a:t>a</a:t>
            </a:r>
            <a:r>
              <a:rPr sz="1950" spc="114" dirty="0">
                <a:solidFill>
                  <a:srgbClr val="1A1717"/>
                </a:solidFill>
                <a:latin typeface="Tahoma"/>
                <a:cs typeface="Tahoma"/>
              </a:rPr>
              <a:t>ppo</a:t>
            </a:r>
            <a:r>
              <a:rPr sz="1950" spc="80" dirty="0">
                <a:solidFill>
                  <a:srgbClr val="1A1717"/>
                </a:solidFill>
                <a:latin typeface="Tahoma"/>
                <a:cs typeface="Tahoma"/>
              </a:rPr>
              <a:t>i</a:t>
            </a:r>
            <a:r>
              <a:rPr sz="1950" spc="75" dirty="0">
                <a:solidFill>
                  <a:srgbClr val="1A1717"/>
                </a:solidFill>
                <a:latin typeface="Tahoma"/>
                <a:cs typeface="Tahoma"/>
              </a:rPr>
              <a:t>n</a:t>
            </a:r>
            <a:r>
              <a:rPr sz="1950" spc="70" dirty="0">
                <a:solidFill>
                  <a:srgbClr val="1A1717"/>
                </a:solidFill>
                <a:latin typeface="Tahoma"/>
                <a:cs typeface="Tahoma"/>
              </a:rPr>
              <a:t>t</a:t>
            </a:r>
            <a:r>
              <a:rPr sz="1950" spc="110" dirty="0">
                <a:solidFill>
                  <a:srgbClr val="1A1717"/>
                </a:solidFill>
                <a:latin typeface="Tahoma"/>
                <a:cs typeface="Tahoma"/>
              </a:rPr>
              <a:t>m</a:t>
            </a:r>
            <a:r>
              <a:rPr sz="1950" spc="35" dirty="0">
                <a:solidFill>
                  <a:srgbClr val="1A1717"/>
                </a:solidFill>
                <a:latin typeface="Tahoma"/>
                <a:cs typeface="Tahoma"/>
              </a:rPr>
              <a:t>e</a:t>
            </a:r>
            <a:r>
              <a:rPr sz="1950" spc="75" dirty="0">
                <a:solidFill>
                  <a:srgbClr val="1A1717"/>
                </a:solidFill>
                <a:latin typeface="Tahoma"/>
                <a:cs typeface="Tahoma"/>
              </a:rPr>
              <a:t>n</a:t>
            </a:r>
            <a:r>
              <a:rPr sz="1950" spc="70" dirty="0">
                <a:solidFill>
                  <a:srgbClr val="1A1717"/>
                </a:solidFill>
                <a:latin typeface="Tahoma"/>
                <a:cs typeface="Tahoma"/>
              </a:rPr>
              <a:t>t</a:t>
            </a:r>
            <a:r>
              <a:rPr sz="1950" spc="-185" dirty="0">
                <a:solidFill>
                  <a:srgbClr val="1A1717"/>
                </a:solidFill>
                <a:latin typeface="Tahoma"/>
                <a:cs typeface="Tahoma"/>
              </a:rPr>
              <a:t> </a:t>
            </a:r>
            <a:r>
              <a:rPr sz="1950" spc="5" dirty="0">
                <a:solidFill>
                  <a:srgbClr val="1A1717"/>
                </a:solidFill>
                <a:latin typeface="Tahoma"/>
                <a:cs typeface="Tahoma"/>
              </a:rPr>
              <a:t>c</a:t>
            </a:r>
            <a:r>
              <a:rPr sz="1950" spc="100" dirty="0">
                <a:solidFill>
                  <a:srgbClr val="1A1717"/>
                </a:solidFill>
                <a:latin typeface="Tahoma"/>
                <a:cs typeface="Tahoma"/>
              </a:rPr>
              <a:t>o</a:t>
            </a:r>
            <a:r>
              <a:rPr sz="1950" spc="90" dirty="0">
                <a:solidFill>
                  <a:srgbClr val="1A1717"/>
                </a:solidFill>
                <a:latin typeface="Tahoma"/>
                <a:cs typeface="Tahoma"/>
              </a:rPr>
              <a:t>n</a:t>
            </a:r>
            <a:r>
              <a:rPr sz="1950" spc="540" dirty="0">
                <a:solidFill>
                  <a:srgbClr val="1A1717"/>
                </a:solidFill>
                <a:latin typeface="Tahoma"/>
                <a:cs typeface="Tahoma"/>
              </a:rPr>
              <a:t> </a:t>
            </a:r>
            <a:r>
              <a:rPr sz="1950" spc="30" dirty="0">
                <a:solidFill>
                  <a:srgbClr val="1A1717"/>
                </a:solidFill>
                <a:latin typeface="Tahoma"/>
                <a:cs typeface="Tahoma"/>
              </a:rPr>
              <a:t>r</a:t>
            </a:r>
            <a:r>
              <a:rPr sz="1950" spc="110" dirty="0">
                <a:solidFill>
                  <a:srgbClr val="1A1717"/>
                </a:solidFill>
                <a:latin typeface="Tahoma"/>
                <a:cs typeface="Tahoma"/>
              </a:rPr>
              <a:t>m</a:t>
            </a:r>
            <a:r>
              <a:rPr sz="1950" spc="5" dirty="0">
                <a:solidFill>
                  <a:srgbClr val="1A1717"/>
                </a:solidFill>
                <a:latin typeface="Tahoma"/>
                <a:cs typeface="Tahoma"/>
              </a:rPr>
              <a:t>a</a:t>
            </a:r>
            <a:r>
              <a:rPr sz="1950" spc="70" dirty="0">
                <a:solidFill>
                  <a:srgbClr val="1A1717"/>
                </a:solidFill>
                <a:latin typeface="Tahoma"/>
                <a:cs typeface="Tahoma"/>
              </a:rPr>
              <a:t>t</a:t>
            </a:r>
            <a:r>
              <a:rPr sz="1950" spc="80" dirty="0">
                <a:solidFill>
                  <a:srgbClr val="1A1717"/>
                </a:solidFill>
                <a:latin typeface="Tahoma"/>
                <a:cs typeface="Tahoma"/>
              </a:rPr>
              <a:t>i</a:t>
            </a:r>
            <a:r>
              <a:rPr sz="1950" spc="100" dirty="0">
                <a:solidFill>
                  <a:srgbClr val="1A1717"/>
                </a:solidFill>
                <a:latin typeface="Tahoma"/>
                <a:cs typeface="Tahoma"/>
              </a:rPr>
              <a:t>o</a:t>
            </a:r>
            <a:r>
              <a:rPr sz="1950" spc="90" dirty="0">
                <a:solidFill>
                  <a:srgbClr val="1A1717"/>
                </a:solidFill>
                <a:latin typeface="Tahoma"/>
                <a:cs typeface="Tahoma"/>
              </a:rPr>
              <a:t>n</a:t>
            </a:r>
            <a:r>
              <a:rPr sz="1950" spc="-185" dirty="0">
                <a:solidFill>
                  <a:srgbClr val="1A1717"/>
                </a:solidFill>
                <a:latin typeface="Tahoma"/>
                <a:cs typeface="Tahoma"/>
              </a:rPr>
              <a:t> </a:t>
            </a:r>
            <a:r>
              <a:rPr sz="1950" spc="15" dirty="0">
                <a:solidFill>
                  <a:srgbClr val="1A1717"/>
                </a:solidFill>
                <a:latin typeface="Tahoma"/>
                <a:cs typeface="Tahoma"/>
              </a:rPr>
              <a:t>&amp;</a:t>
            </a:r>
            <a:r>
              <a:rPr sz="1950" spc="-185" dirty="0">
                <a:solidFill>
                  <a:srgbClr val="1A1717"/>
                </a:solidFill>
                <a:latin typeface="Tahoma"/>
                <a:cs typeface="Tahoma"/>
              </a:rPr>
              <a:t> </a:t>
            </a:r>
            <a:r>
              <a:rPr sz="1950" spc="10" dirty="0">
                <a:solidFill>
                  <a:srgbClr val="1A1717"/>
                </a:solidFill>
                <a:latin typeface="Tahoma"/>
                <a:cs typeface="Tahoma"/>
              </a:rPr>
              <a:t>r</a:t>
            </a:r>
            <a:r>
              <a:rPr sz="1950" spc="35" dirty="0">
                <a:solidFill>
                  <a:srgbClr val="1A1717"/>
                </a:solidFill>
                <a:latin typeface="Tahoma"/>
                <a:cs typeface="Tahoma"/>
              </a:rPr>
              <a:t>e</a:t>
            </a:r>
            <a:r>
              <a:rPr sz="1950" spc="110" dirty="0">
                <a:solidFill>
                  <a:srgbClr val="1A1717"/>
                </a:solidFill>
                <a:latin typeface="Tahoma"/>
                <a:cs typeface="Tahoma"/>
              </a:rPr>
              <a:t>m</a:t>
            </a:r>
            <a:r>
              <a:rPr sz="1950" spc="80" dirty="0">
                <a:solidFill>
                  <a:srgbClr val="1A1717"/>
                </a:solidFill>
                <a:latin typeface="Tahoma"/>
                <a:cs typeface="Tahoma"/>
              </a:rPr>
              <a:t>i</a:t>
            </a:r>
            <a:r>
              <a:rPr sz="1950" spc="90" dirty="0">
                <a:solidFill>
                  <a:srgbClr val="1A1717"/>
                </a:solidFill>
                <a:latin typeface="Tahoma"/>
                <a:cs typeface="Tahoma"/>
              </a:rPr>
              <a:t>n</a:t>
            </a:r>
            <a:r>
              <a:rPr sz="1950" spc="114" dirty="0">
                <a:solidFill>
                  <a:srgbClr val="1A1717"/>
                </a:solidFill>
                <a:latin typeface="Tahoma"/>
                <a:cs typeface="Tahoma"/>
              </a:rPr>
              <a:t>d</a:t>
            </a:r>
            <a:r>
              <a:rPr sz="1950" spc="35" dirty="0">
                <a:solidFill>
                  <a:srgbClr val="1A1717"/>
                </a:solidFill>
                <a:latin typeface="Tahoma"/>
                <a:cs typeface="Tahoma"/>
              </a:rPr>
              <a:t>e</a:t>
            </a:r>
            <a:r>
              <a:rPr sz="1950" spc="30" dirty="0">
                <a:solidFill>
                  <a:srgbClr val="1A1717"/>
                </a:solidFill>
                <a:latin typeface="Tahoma"/>
                <a:cs typeface="Tahoma"/>
              </a:rPr>
              <a:t>r</a:t>
            </a:r>
            <a:r>
              <a:rPr sz="1950" spc="-15" dirty="0">
                <a:solidFill>
                  <a:srgbClr val="1A1717"/>
                </a:solidFill>
                <a:latin typeface="Tahoma"/>
                <a:cs typeface="Tahoma"/>
              </a:rPr>
              <a:t>s</a:t>
            </a:r>
            <a:endParaRPr sz="1950">
              <a:latin typeface="Tahoma"/>
              <a:cs typeface="Tahoma"/>
            </a:endParaRPr>
          </a:p>
        </p:txBody>
      </p:sp>
      <p:sp>
        <p:nvSpPr>
          <p:cNvPr id="14" name="object 14"/>
          <p:cNvSpPr txBox="1"/>
          <p:nvPr/>
        </p:nvSpPr>
        <p:spPr>
          <a:xfrm>
            <a:off x="8123177" y="5874816"/>
            <a:ext cx="4004945" cy="321945"/>
          </a:xfrm>
          <a:prstGeom prst="rect">
            <a:avLst/>
          </a:prstGeom>
        </p:spPr>
        <p:txBody>
          <a:bodyPr vert="horz" wrap="square" lIns="0" tIns="12065" rIns="0" bIns="0" rtlCol="0">
            <a:spAutoFit/>
          </a:bodyPr>
          <a:lstStyle/>
          <a:p>
            <a:pPr marL="12700">
              <a:lnSpc>
                <a:spcPct val="100000"/>
              </a:lnSpc>
              <a:spcBef>
                <a:spcPts val="95"/>
              </a:spcBef>
            </a:pPr>
            <a:r>
              <a:rPr sz="1950" spc="-60" dirty="0">
                <a:solidFill>
                  <a:srgbClr val="1A1717"/>
                </a:solidFill>
                <a:latin typeface="Tahoma"/>
                <a:cs typeface="Tahoma"/>
              </a:rPr>
              <a:t>-</a:t>
            </a:r>
            <a:r>
              <a:rPr sz="1950" spc="-185" dirty="0">
                <a:solidFill>
                  <a:srgbClr val="1A1717"/>
                </a:solidFill>
                <a:latin typeface="Tahoma"/>
                <a:cs typeface="Tahoma"/>
              </a:rPr>
              <a:t> </a:t>
            </a:r>
            <a:r>
              <a:rPr sz="1950" spc="-60" dirty="0">
                <a:solidFill>
                  <a:srgbClr val="1A1717"/>
                </a:solidFill>
                <a:latin typeface="Tahoma"/>
                <a:cs typeface="Tahoma"/>
              </a:rPr>
              <a:t>F</a:t>
            </a:r>
            <a:r>
              <a:rPr sz="1950" spc="20" dirty="0">
                <a:solidFill>
                  <a:srgbClr val="1A1717"/>
                </a:solidFill>
                <a:latin typeface="Tahoma"/>
                <a:cs typeface="Tahoma"/>
              </a:rPr>
              <a:t>a</a:t>
            </a:r>
            <a:r>
              <a:rPr sz="1950" spc="-15" dirty="0">
                <a:solidFill>
                  <a:srgbClr val="1A1717"/>
                </a:solidFill>
                <a:latin typeface="Tahoma"/>
                <a:cs typeface="Tahoma"/>
              </a:rPr>
              <a:t>s</a:t>
            </a:r>
            <a:r>
              <a:rPr sz="1950" spc="70" dirty="0">
                <a:solidFill>
                  <a:srgbClr val="1A1717"/>
                </a:solidFill>
                <a:latin typeface="Tahoma"/>
                <a:cs typeface="Tahoma"/>
              </a:rPr>
              <a:t>t</a:t>
            </a:r>
            <a:r>
              <a:rPr sz="1950" spc="-185" dirty="0">
                <a:solidFill>
                  <a:srgbClr val="1A1717"/>
                </a:solidFill>
                <a:latin typeface="Tahoma"/>
                <a:cs typeface="Tahoma"/>
              </a:rPr>
              <a:t> </a:t>
            </a:r>
            <a:r>
              <a:rPr sz="1950" spc="15" dirty="0">
                <a:solidFill>
                  <a:srgbClr val="1A1717"/>
                </a:solidFill>
                <a:latin typeface="Tahoma"/>
                <a:cs typeface="Tahoma"/>
              </a:rPr>
              <a:t>&amp;</a:t>
            </a:r>
            <a:r>
              <a:rPr sz="1950" spc="-185" dirty="0">
                <a:solidFill>
                  <a:srgbClr val="1A1717"/>
                </a:solidFill>
                <a:latin typeface="Tahoma"/>
                <a:cs typeface="Tahoma"/>
              </a:rPr>
              <a:t> </a:t>
            </a:r>
            <a:r>
              <a:rPr sz="1950" spc="-15" dirty="0">
                <a:solidFill>
                  <a:srgbClr val="1A1717"/>
                </a:solidFill>
                <a:latin typeface="Tahoma"/>
                <a:cs typeface="Tahoma"/>
              </a:rPr>
              <a:t>s</a:t>
            </a:r>
            <a:r>
              <a:rPr sz="1950" spc="70" dirty="0">
                <a:solidFill>
                  <a:srgbClr val="1A1717"/>
                </a:solidFill>
                <a:latin typeface="Tahoma"/>
                <a:cs typeface="Tahoma"/>
              </a:rPr>
              <a:t>t</a:t>
            </a:r>
            <a:r>
              <a:rPr sz="1950" spc="10" dirty="0">
                <a:solidFill>
                  <a:srgbClr val="1A1717"/>
                </a:solidFill>
                <a:latin typeface="Tahoma"/>
                <a:cs typeface="Tahoma"/>
              </a:rPr>
              <a:t>r</a:t>
            </a:r>
            <a:r>
              <a:rPr sz="1950" spc="35" dirty="0">
                <a:solidFill>
                  <a:srgbClr val="1A1717"/>
                </a:solidFill>
                <a:latin typeface="Tahoma"/>
                <a:cs typeface="Tahoma"/>
              </a:rPr>
              <a:t>e</a:t>
            </a:r>
            <a:r>
              <a:rPr sz="1950" spc="20" dirty="0">
                <a:solidFill>
                  <a:srgbClr val="1A1717"/>
                </a:solidFill>
                <a:latin typeface="Tahoma"/>
                <a:cs typeface="Tahoma"/>
              </a:rPr>
              <a:t>a</a:t>
            </a:r>
            <a:r>
              <a:rPr sz="1950" spc="110" dirty="0">
                <a:solidFill>
                  <a:srgbClr val="1A1717"/>
                </a:solidFill>
                <a:latin typeface="Tahoma"/>
                <a:cs typeface="Tahoma"/>
              </a:rPr>
              <a:t>m</a:t>
            </a:r>
            <a:r>
              <a:rPr sz="1950" spc="80" dirty="0">
                <a:solidFill>
                  <a:srgbClr val="1A1717"/>
                </a:solidFill>
                <a:latin typeface="Tahoma"/>
                <a:cs typeface="Tahoma"/>
              </a:rPr>
              <a:t>li</a:t>
            </a:r>
            <a:r>
              <a:rPr sz="1950" spc="90" dirty="0">
                <a:solidFill>
                  <a:srgbClr val="1A1717"/>
                </a:solidFill>
                <a:latin typeface="Tahoma"/>
                <a:cs typeface="Tahoma"/>
              </a:rPr>
              <a:t>n</a:t>
            </a:r>
            <a:r>
              <a:rPr sz="1950" spc="35" dirty="0">
                <a:solidFill>
                  <a:srgbClr val="1A1717"/>
                </a:solidFill>
                <a:latin typeface="Tahoma"/>
                <a:cs typeface="Tahoma"/>
              </a:rPr>
              <a:t>e</a:t>
            </a:r>
            <a:r>
              <a:rPr sz="1950" spc="-15" dirty="0">
                <a:solidFill>
                  <a:srgbClr val="1A1717"/>
                </a:solidFill>
                <a:latin typeface="Tahoma"/>
                <a:cs typeface="Tahoma"/>
              </a:rPr>
              <a:t>s</a:t>
            </a:r>
            <a:r>
              <a:rPr sz="1950" spc="-185" dirty="0">
                <a:solidFill>
                  <a:srgbClr val="1A1717"/>
                </a:solidFill>
                <a:latin typeface="Tahoma"/>
                <a:cs typeface="Tahoma"/>
              </a:rPr>
              <a:t> </a:t>
            </a:r>
            <a:r>
              <a:rPr sz="1950" spc="75" dirty="0">
                <a:solidFill>
                  <a:srgbClr val="1A1717"/>
                </a:solidFill>
                <a:latin typeface="Tahoma"/>
                <a:cs typeface="Tahoma"/>
              </a:rPr>
              <a:t>v</a:t>
            </a:r>
            <a:r>
              <a:rPr sz="1950" spc="80" dirty="0">
                <a:solidFill>
                  <a:srgbClr val="1A1717"/>
                </a:solidFill>
                <a:latin typeface="Tahoma"/>
                <a:cs typeface="Tahoma"/>
              </a:rPr>
              <a:t>i</a:t>
            </a:r>
            <a:r>
              <a:rPr sz="1950" spc="75" dirty="0">
                <a:solidFill>
                  <a:srgbClr val="1A1717"/>
                </a:solidFill>
                <a:latin typeface="Tahoma"/>
                <a:cs typeface="Tahoma"/>
              </a:rPr>
              <a:t>r</a:t>
            </a:r>
            <a:r>
              <a:rPr sz="1950" spc="70" dirty="0">
                <a:solidFill>
                  <a:srgbClr val="1A1717"/>
                </a:solidFill>
                <a:latin typeface="Tahoma"/>
                <a:cs typeface="Tahoma"/>
              </a:rPr>
              <a:t>t</a:t>
            </a:r>
            <a:r>
              <a:rPr sz="1950" spc="85" dirty="0">
                <a:solidFill>
                  <a:srgbClr val="1A1717"/>
                </a:solidFill>
                <a:latin typeface="Tahoma"/>
                <a:cs typeface="Tahoma"/>
              </a:rPr>
              <a:t>u</a:t>
            </a:r>
            <a:r>
              <a:rPr sz="1950" spc="20" dirty="0">
                <a:solidFill>
                  <a:srgbClr val="1A1717"/>
                </a:solidFill>
                <a:latin typeface="Tahoma"/>
                <a:cs typeface="Tahoma"/>
              </a:rPr>
              <a:t>a</a:t>
            </a:r>
            <a:r>
              <a:rPr sz="1950" spc="80" dirty="0">
                <a:solidFill>
                  <a:srgbClr val="1A1717"/>
                </a:solidFill>
                <a:latin typeface="Tahoma"/>
                <a:cs typeface="Tahoma"/>
              </a:rPr>
              <a:t>l</a:t>
            </a:r>
            <a:r>
              <a:rPr sz="1950" spc="-185" dirty="0">
                <a:solidFill>
                  <a:srgbClr val="1A1717"/>
                </a:solidFill>
                <a:latin typeface="Tahoma"/>
                <a:cs typeface="Tahoma"/>
              </a:rPr>
              <a:t> </a:t>
            </a:r>
            <a:r>
              <a:rPr sz="1950" spc="25" dirty="0">
                <a:solidFill>
                  <a:srgbClr val="1A1717"/>
                </a:solidFill>
                <a:latin typeface="Tahoma"/>
                <a:cs typeface="Tahoma"/>
              </a:rPr>
              <a:t>c</a:t>
            </a:r>
            <a:r>
              <a:rPr sz="1950" spc="90" dirty="0">
                <a:solidFill>
                  <a:srgbClr val="1A1717"/>
                </a:solidFill>
                <a:latin typeface="Tahoma"/>
                <a:cs typeface="Tahoma"/>
              </a:rPr>
              <a:t>h</a:t>
            </a:r>
            <a:r>
              <a:rPr sz="1950" spc="35" dirty="0">
                <a:solidFill>
                  <a:srgbClr val="1A1717"/>
                </a:solidFill>
                <a:latin typeface="Tahoma"/>
                <a:cs typeface="Tahoma"/>
              </a:rPr>
              <a:t>e</a:t>
            </a:r>
            <a:r>
              <a:rPr sz="1950" spc="25" dirty="0">
                <a:solidFill>
                  <a:srgbClr val="1A1717"/>
                </a:solidFill>
                <a:latin typeface="Tahoma"/>
                <a:cs typeface="Tahoma"/>
              </a:rPr>
              <a:t>c</a:t>
            </a:r>
            <a:r>
              <a:rPr sz="1950" spc="60" dirty="0">
                <a:solidFill>
                  <a:srgbClr val="1A1717"/>
                </a:solidFill>
                <a:latin typeface="Tahoma"/>
                <a:cs typeface="Tahoma"/>
              </a:rPr>
              <a:t>k</a:t>
            </a:r>
            <a:r>
              <a:rPr sz="1950" spc="10" dirty="0">
                <a:solidFill>
                  <a:srgbClr val="1A1717"/>
                </a:solidFill>
                <a:latin typeface="Tahoma"/>
                <a:cs typeface="Tahoma"/>
              </a:rPr>
              <a:t>-i</a:t>
            </a:r>
            <a:r>
              <a:rPr sz="1950" spc="90" dirty="0">
                <a:solidFill>
                  <a:srgbClr val="1A1717"/>
                </a:solidFill>
                <a:latin typeface="Tahoma"/>
                <a:cs typeface="Tahoma"/>
              </a:rPr>
              <a:t>n</a:t>
            </a:r>
            <a:endParaRPr sz="1950">
              <a:latin typeface="Tahoma"/>
              <a:cs typeface="Tahoma"/>
            </a:endParaRPr>
          </a:p>
        </p:txBody>
      </p:sp>
      <p:sp>
        <p:nvSpPr>
          <p:cNvPr id="15" name="object 15"/>
          <p:cNvSpPr txBox="1"/>
          <p:nvPr/>
        </p:nvSpPr>
        <p:spPr>
          <a:xfrm>
            <a:off x="8123177" y="6450715"/>
            <a:ext cx="3517900" cy="321945"/>
          </a:xfrm>
          <a:prstGeom prst="rect">
            <a:avLst/>
          </a:prstGeom>
        </p:spPr>
        <p:txBody>
          <a:bodyPr vert="horz" wrap="square" lIns="0" tIns="12065" rIns="0" bIns="0" rtlCol="0">
            <a:spAutoFit/>
          </a:bodyPr>
          <a:lstStyle/>
          <a:p>
            <a:pPr marL="12700">
              <a:lnSpc>
                <a:spcPct val="100000"/>
              </a:lnSpc>
              <a:spcBef>
                <a:spcPts val="95"/>
              </a:spcBef>
            </a:pPr>
            <a:r>
              <a:rPr sz="1950" spc="-60" dirty="0">
                <a:solidFill>
                  <a:srgbClr val="1A1717"/>
                </a:solidFill>
                <a:latin typeface="Tahoma"/>
                <a:cs typeface="Tahoma"/>
              </a:rPr>
              <a:t>-</a:t>
            </a:r>
            <a:r>
              <a:rPr sz="1950" spc="-260" dirty="0">
                <a:solidFill>
                  <a:srgbClr val="1A1717"/>
                </a:solidFill>
                <a:latin typeface="Tahoma"/>
                <a:cs typeface="Tahoma"/>
              </a:rPr>
              <a:t> </a:t>
            </a:r>
            <a:r>
              <a:rPr sz="1950" spc="-5" dirty="0">
                <a:solidFill>
                  <a:srgbClr val="1A1717"/>
                </a:solidFill>
                <a:latin typeface="Tahoma"/>
                <a:cs typeface="Tahoma"/>
              </a:rPr>
              <a:t>V</a:t>
            </a:r>
            <a:r>
              <a:rPr sz="1950" spc="20" dirty="0">
                <a:solidFill>
                  <a:srgbClr val="1A1717"/>
                </a:solidFill>
                <a:latin typeface="Tahoma"/>
                <a:cs typeface="Tahoma"/>
              </a:rPr>
              <a:t>a</a:t>
            </a:r>
            <a:r>
              <a:rPr sz="1950" spc="5" dirty="0">
                <a:solidFill>
                  <a:srgbClr val="1A1717"/>
                </a:solidFill>
                <a:latin typeface="Tahoma"/>
                <a:cs typeface="Tahoma"/>
              </a:rPr>
              <a:t>c</a:t>
            </a:r>
            <a:r>
              <a:rPr sz="1950" spc="25" dirty="0">
                <a:solidFill>
                  <a:srgbClr val="1A1717"/>
                </a:solidFill>
                <a:latin typeface="Tahoma"/>
                <a:cs typeface="Tahoma"/>
              </a:rPr>
              <a:t>c</a:t>
            </a:r>
            <a:r>
              <a:rPr sz="1950" spc="80" dirty="0">
                <a:solidFill>
                  <a:srgbClr val="1A1717"/>
                </a:solidFill>
                <a:latin typeface="Tahoma"/>
                <a:cs typeface="Tahoma"/>
              </a:rPr>
              <a:t>i</a:t>
            </a:r>
            <a:r>
              <a:rPr sz="1950" spc="90" dirty="0">
                <a:solidFill>
                  <a:srgbClr val="1A1717"/>
                </a:solidFill>
                <a:latin typeface="Tahoma"/>
                <a:cs typeface="Tahoma"/>
              </a:rPr>
              <a:t>n</a:t>
            </a:r>
            <a:r>
              <a:rPr sz="1950" spc="35" dirty="0">
                <a:solidFill>
                  <a:srgbClr val="1A1717"/>
                </a:solidFill>
                <a:latin typeface="Tahoma"/>
                <a:cs typeface="Tahoma"/>
              </a:rPr>
              <a:t>e</a:t>
            </a:r>
            <a:r>
              <a:rPr sz="1950" spc="-185" dirty="0">
                <a:solidFill>
                  <a:srgbClr val="1A1717"/>
                </a:solidFill>
                <a:latin typeface="Tahoma"/>
                <a:cs typeface="Tahoma"/>
              </a:rPr>
              <a:t> </a:t>
            </a:r>
            <a:r>
              <a:rPr sz="1950" spc="35" dirty="0">
                <a:solidFill>
                  <a:srgbClr val="1A1717"/>
                </a:solidFill>
                <a:latin typeface="Tahoma"/>
                <a:cs typeface="Tahoma"/>
              </a:rPr>
              <a:t>e</a:t>
            </a:r>
            <a:r>
              <a:rPr sz="1950" spc="80" dirty="0">
                <a:solidFill>
                  <a:srgbClr val="1A1717"/>
                </a:solidFill>
                <a:latin typeface="Tahoma"/>
                <a:cs typeface="Tahoma"/>
              </a:rPr>
              <a:t>li</a:t>
            </a:r>
            <a:r>
              <a:rPr sz="1950" spc="90" dirty="0">
                <a:solidFill>
                  <a:srgbClr val="1A1717"/>
                </a:solidFill>
                <a:latin typeface="Tahoma"/>
                <a:cs typeface="Tahoma"/>
              </a:rPr>
              <a:t>g</a:t>
            </a:r>
            <a:r>
              <a:rPr sz="1950" spc="80" dirty="0">
                <a:solidFill>
                  <a:srgbClr val="1A1717"/>
                </a:solidFill>
                <a:latin typeface="Tahoma"/>
                <a:cs typeface="Tahoma"/>
              </a:rPr>
              <a:t>i</a:t>
            </a:r>
            <a:r>
              <a:rPr sz="1950" spc="105" dirty="0">
                <a:solidFill>
                  <a:srgbClr val="1A1717"/>
                </a:solidFill>
                <a:latin typeface="Tahoma"/>
                <a:cs typeface="Tahoma"/>
              </a:rPr>
              <a:t>bi</a:t>
            </a:r>
            <a:r>
              <a:rPr sz="1950" spc="80" dirty="0">
                <a:solidFill>
                  <a:srgbClr val="1A1717"/>
                </a:solidFill>
                <a:latin typeface="Tahoma"/>
                <a:cs typeface="Tahoma"/>
              </a:rPr>
              <a:t>lit</a:t>
            </a:r>
            <a:r>
              <a:rPr sz="1950" spc="55" dirty="0">
                <a:solidFill>
                  <a:srgbClr val="1A1717"/>
                </a:solidFill>
                <a:latin typeface="Tahoma"/>
                <a:cs typeface="Tahoma"/>
              </a:rPr>
              <a:t>y</a:t>
            </a:r>
            <a:r>
              <a:rPr sz="1950" spc="-185" dirty="0">
                <a:solidFill>
                  <a:srgbClr val="1A1717"/>
                </a:solidFill>
                <a:latin typeface="Tahoma"/>
                <a:cs typeface="Tahoma"/>
              </a:rPr>
              <a:t> </a:t>
            </a:r>
            <a:r>
              <a:rPr sz="1950" spc="15" dirty="0">
                <a:solidFill>
                  <a:srgbClr val="1A1717"/>
                </a:solidFill>
                <a:latin typeface="Tahoma"/>
                <a:cs typeface="Tahoma"/>
              </a:rPr>
              <a:t>&amp;</a:t>
            </a:r>
            <a:r>
              <a:rPr sz="1950" spc="-185" dirty="0">
                <a:solidFill>
                  <a:srgbClr val="1A1717"/>
                </a:solidFill>
                <a:latin typeface="Tahoma"/>
                <a:cs typeface="Tahoma"/>
              </a:rPr>
              <a:t> </a:t>
            </a:r>
            <a:r>
              <a:rPr sz="1950" spc="-15" dirty="0">
                <a:solidFill>
                  <a:srgbClr val="1A1717"/>
                </a:solidFill>
                <a:latin typeface="Tahoma"/>
                <a:cs typeface="Tahoma"/>
              </a:rPr>
              <a:t>s</a:t>
            </a:r>
            <a:r>
              <a:rPr sz="1950" spc="25" dirty="0">
                <a:solidFill>
                  <a:srgbClr val="1A1717"/>
                </a:solidFill>
                <a:latin typeface="Tahoma"/>
                <a:cs typeface="Tahoma"/>
              </a:rPr>
              <a:t>c</a:t>
            </a:r>
            <a:r>
              <a:rPr sz="1950" spc="10" dirty="0">
                <a:solidFill>
                  <a:srgbClr val="1A1717"/>
                </a:solidFill>
                <a:latin typeface="Tahoma"/>
                <a:cs typeface="Tahoma"/>
              </a:rPr>
              <a:t>r</a:t>
            </a:r>
            <a:r>
              <a:rPr sz="1950" spc="35" dirty="0">
                <a:solidFill>
                  <a:srgbClr val="1A1717"/>
                </a:solidFill>
                <a:latin typeface="Tahoma"/>
                <a:cs typeface="Tahoma"/>
              </a:rPr>
              <a:t>ee</a:t>
            </a:r>
            <a:r>
              <a:rPr sz="1950" spc="90" dirty="0">
                <a:solidFill>
                  <a:srgbClr val="1A1717"/>
                </a:solidFill>
                <a:latin typeface="Tahoma"/>
                <a:cs typeface="Tahoma"/>
              </a:rPr>
              <a:t>n</a:t>
            </a:r>
            <a:r>
              <a:rPr sz="1950" spc="80" dirty="0">
                <a:solidFill>
                  <a:srgbClr val="1A1717"/>
                </a:solidFill>
                <a:latin typeface="Tahoma"/>
                <a:cs typeface="Tahoma"/>
              </a:rPr>
              <a:t>i</a:t>
            </a:r>
            <a:r>
              <a:rPr sz="1950" spc="90" dirty="0">
                <a:solidFill>
                  <a:srgbClr val="1A1717"/>
                </a:solidFill>
                <a:latin typeface="Tahoma"/>
                <a:cs typeface="Tahoma"/>
              </a:rPr>
              <a:t>n</a:t>
            </a:r>
            <a:r>
              <a:rPr sz="1950" spc="100" dirty="0">
                <a:solidFill>
                  <a:srgbClr val="1A1717"/>
                </a:solidFill>
                <a:latin typeface="Tahoma"/>
                <a:cs typeface="Tahoma"/>
              </a:rPr>
              <a:t>g</a:t>
            </a:r>
            <a:endParaRPr sz="1950">
              <a:latin typeface="Tahoma"/>
              <a:cs typeface="Tahoma"/>
            </a:endParaRPr>
          </a:p>
        </p:txBody>
      </p:sp>
      <p:sp>
        <p:nvSpPr>
          <p:cNvPr id="16" name="object 16"/>
          <p:cNvSpPr txBox="1"/>
          <p:nvPr/>
        </p:nvSpPr>
        <p:spPr>
          <a:xfrm>
            <a:off x="8123177" y="7026614"/>
            <a:ext cx="2571750" cy="321945"/>
          </a:xfrm>
          <a:prstGeom prst="rect">
            <a:avLst/>
          </a:prstGeom>
        </p:spPr>
        <p:txBody>
          <a:bodyPr vert="horz" wrap="square" lIns="0" tIns="12065" rIns="0" bIns="0" rtlCol="0">
            <a:spAutoFit/>
          </a:bodyPr>
          <a:lstStyle/>
          <a:p>
            <a:pPr marL="12700">
              <a:lnSpc>
                <a:spcPct val="100000"/>
              </a:lnSpc>
              <a:spcBef>
                <a:spcPts val="95"/>
              </a:spcBef>
            </a:pPr>
            <a:r>
              <a:rPr sz="1950" spc="-60" dirty="0">
                <a:solidFill>
                  <a:srgbClr val="1A1717"/>
                </a:solidFill>
                <a:latin typeface="Tahoma"/>
                <a:cs typeface="Tahoma"/>
              </a:rPr>
              <a:t>-</a:t>
            </a:r>
            <a:r>
              <a:rPr sz="1950" spc="-260" dirty="0">
                <a:solidFill>
                  <a:srgbClr val="1A1717"/>
                </a:solidFill>
                <a:latin typeface="Tahoma"/>
                <a:cs typeface="Tahoma"/>
              </a:rPr>
              <a:t> </a:t>
            </a:r>
            <a:r>
              <a:rPr sz="1950" spc="-50" dirty="0">
                <a:solidFill>
                  <a:srgbClr val="1A1717"/>
                </a:solidFill>
                <a:latin typeface="Tahoma"/>
                <a:cs typeface="Tahoma"/>
              </a:rPr>
              <a:t>W</a:t>
            </a:r>
            <a:r>
              <a:rPr sz="1950" spc="20" dirty="0">
                <a:solidFill>
                  <a:srgbClr val="1A1717"/>
                </a:solidFill>
                <a:latin typeface="Tahoma"/>
                <a:cs typeface="Tahoma"/>
              </a:rPr>
              <a:t>a</a:t>
            </a:r>
            <a:r>
              <a:rPr sz="1950" spc="80" dirty="0">
                <a:solidFill>
                  <a:srgbClr val="1A1717"/>
                </a:solidFill>
                <a:latin typeface="Tahoma"/>
                <a:cs typeface="Tahoma"/>
              </a:rPr>
              <a:t>i</a:t>
            </a:r>
            <a:r>
              <a:rPr sz="1950" spc="70" dirty="0">
                <a:solidFill>
                  <a:srgbClr val="1A1717"/>
                </a:solidFill>
                <a:latin typeface="Tahoma"/>
                <a:cs typeface="Tahoma"/>
              </a:rPr>
              <a:t>t</a:t>
            </a:r>
            <a:r>
              <a:rPr sz="1950" spc="80" dirty="0">
                <a:solidFill>
                  <a:srgbClr val="1A1717"/>
                </a:solidFill>
                <a:latin typeface="Tahoma"/>
                <a:cs typeface="Tahoma"/>
              </a:rPr>
              <a:t>li</a:t>
            </a:r>
            <a:r>
              <a:rPr sz="1950" spc="-15" dirty="0">
                <a:solidFill>
                  <a:srgbClr val="1A1717"/>
                </a:solidFill>
                <a:latin typeface="Tahoma"/>
                <a:cs typeface="Tahoma"/>
              </a:rPr>
              <a:t>s</a:t>
            </a:r>
            <a:r>
              <a:rPr sz="1950" spc="70" dirty="0">
                <a:solidFill>
                  <a:srgbClr val="1A1717"/>
                </a:solidFill>
                <a:latin typeface="Tahoma"/>
                <a:cs typeface="Tahoma"/>
              </a:rPr>
              <a:t>t</a:t>
            </a:r>
            <a:r>
              <a:rPr sz="1950" spc="-185" dirty="0">
                <a:solidFill>
                  <a:srgbClr val="1A1717"/>
                </a:solidFill>
                <a:latin typeface="Tahoma"/>
                <a:cs typeface="Tahoma"/>
              </a:rPr>
              <a:t> </a:t>
            </a:r>
            <a:r>
              <a:rPr sz="1950" spc="110" dirty="0">
                <a:solidFill>
                  <a:srgbClr val="1A1717"/>
                </a:solidFill>
                <a:latin typeface="Tahoma"/>
                <a:cs typeface="Tahoma"/>
              </a:rPr>
              <a:t>m</a:t>
            </a:r>
            <a:r>
              <a:rPr sz="1950" spc="20" dirty="0">
                <a:solidFill>
                  <a:srgbClr val="1A1717"/>
                </a:solidFill>
                <a:latin typeface="Tahoma"/>
                <a:cs typeface="Tahoma"/>
              </a:rPr>
              <a:t>a</a:t>
            </a:r>
            <a:r>
              <a:rPr sz="1950" spc="90" dirty="0">
                <a:solidFill>
                  <a:srgbClr val="1A1717"/>
                </a:solidFill>
                <a:latin typeface="Tahoma"/>
                <a:cs typeface="Tahoma"/>
              </a:rPr>
              <a:t>n</a:t>
            </a:r>
            <a:r>
              <a:rPr sz="1950" spc="20" dirty="0">
                <a:solidFill>
                  <a:srgbClr val="1A1717"/>
                </a:solidFill>
                <a:latin typeface="Tahoma"/>
                <a:cs typeface="Tahoma"/>
              </a:rPr>
              <a:t>a</a:t>
            </a:r>
            <a:r>
              <a:rPr sz="1950" spc="100" dirty="0">
                <a:solidFill>
                  <a:srgbClr val="1A1717"/>
                </a:solidFill>
                <a:latin typeface="Tahoma"/>
                <a:cs typeface="Tahoma"/>
              </a:rPr>
              <a:t>g</a:t>
            </a:r>
            <a:r>
              <a:rPr sz="1950" spc="35" dirty="0">
                <a:solidFill>
                  <a:srgbClr val="1A1717"/>
                </a:solidFill>
                <a:latin typeface="Tahoma"/>
                <a:cs typeface="Tahoma"/>
              </a:rPr>
              <a:t>e</a:t>
            </a:r>
            <a:r>
              <a:rPr sz="1950" spc="110" dirty="0">
                <a:solidFill>
                  <a:srgbClr val="1A1717"/>
                </a:solidFill>
                <a:latin typeface="Tahoma"/>
                <a:cs typeface="Tahoma"/>
              </a:rPr>
              <a:t>m</a:t>
            </a:r>
            <a:r>
              <a:rPr sz="1950" spc="35" dirty="0">
                <a:solidFill>
                  <a:srgbClr val="1A1717"/>
                </a:solidFill>
                <a:latin typeface="Tahoma"/>
                <a:cs typeface="Tahoma"/>
              </a:rPr>
              <a:t>e</a:t>
            </a:r>
            <a:r>
              <a:rPr sz="1950" spc="75" dirty="0">
                <a:solidFill>
                  <a:srgbClr val="1A1717"/>
                </a:solidFill>
                <a:latin typeface="Tahoma"/>
                <a:cs typeface="Tahoma"/>
              </a:rPr>
              <a:t>n</a:t>
            </a:r>
            <a:r>
              <a:rPr sz="1950" spc="70" dirty="0">
                <a:solidFill>
                  <a:srgbClr val="1A1717"/>
                </a:solidFill>
                <a:latin typeface="Tahoma"/>
                <a:cs typeface="Tahoma"/>
              </a:rPr>
              <a:t>t</a:t>
            </a:r>
            <a:endParaRPr sz="1950">
              <a:latin typeface="Tahoma"/>
              <a:cs typeface="Tahoma"/>
            </a:endParaRPr>
          </a:p>
        </p:txBody>
      </p:sp>
      <p:sp>
        <p:nvSpPr>
          <p:cNvPr id="17" name="object 17"/>
          <p:cNvSpPr txBox="1"/>
          <p:nvPr/>
        </p:nvSpPr>
        <p:spPr>
          <a:xfrm>
            <a:off x="8123177" y="7602512"/>
            <a:ext cx="4834890" cy="897890"/>
          </a:xfrm>
          <a:prstGeom prst="rect">
            <a:avLst/>
          </a:prstGeom>
        </p:spPr>
        <p:txBody>
          <a:bodyPr vert="horz" wrap="square" lIns="0" tIns="12065" rIns="0" bIns="0" rtlCol="0">
            <a:spAutoFit/>
          </a:bodyPr>
          <a:lstStyle/>
          <a:p>
            <a:pPr marL="12700">
              <a:lnSpc>
                <a:spcPct val="100000"/>
              </a:lnSpc>
              <a:spcBef>
                <a:spcPts val="95"/>
              </a:spcBef>
            </a:pPr>
            <a:r>
              <a:rPr sz="1950" spc="-60" dirty="0">
                <a:solidFill>
                  <a:srgbClr val="1A1717"/>
                </a:solidFill>
                <a:latin typeface="Tahoma"/>
                <a:cs typeface="Tahoma"/>
              </a:rPr>
              <a:t>-</a:t>
            </a:r>
            <a:r>
              <a:rPr sz="1950" spc="-185" dirty="0">
                <a:solidFill>
                  <a:srgbClr val="1A1717"/>
                </a:solidFill>
                <a:latin typeface="Tahoma"/>
                <a:cs typeface="Tahoma"/>
              </a:rPr>
              <a:t> </a:t>
            </a:r>
            <a:r>
              <a:rPr sz="1950" spc="110" dirty="0">
                <a:solidFill>
                  <a:srgbClr val="1A1717"/>
                </a:solidFill>
                <a:latin typeface="Tahoma"/>
                <a:cs typeface="Tahoma"/>
              </a:rPr>
              <a:t>A</a:t>
            </a:r>
            <a:r>
              <a:rPr sz="1950" spc="95" dirty="0">
                <a:solidFill>
                  <a:srgbClr val="1A1717"/>
                </a:solidFill>
                <a:latin typeface="Tahoma"/>
                <a:cs typeface="Tahoma"/>
              </a:rPr>
              <a:t>u</a:t>
            </a:r>
            <a:r>
              <a:rPr sz="1950" spc="40" dirty="0">
                <a:solidFill>
                  <a:srgbClr val="1A1717"/>
                </a:solidFill>
                <a:latin typeface="Tahoma"/>
                <a:cs typeface="Tahoma"/>
              </a:rPr>
              <a:t>t</a:t>
            </a:r>
            <a:r>
              <a:rPr sz="1950" spc="100" dirty="0">
                <a:solidFill>
                  <a:srgbClr val="1A1717"/>
                </a:solidFill>
                <a:latin typeface="Tahoma"/>
                <a:cs typeface="Tahoma"/>
              </a:rPr>
              <a:t>o</a:t>
            </a:r>
            <a:r>
              <a:rPr sz="1950" spc="110" dirty="0">
                <a:solidFill>
                  <a:srgbClr val="1A1717"/>
                </a:solidFill>
                <a:latin typeface="Tahoma"/>
                <a:cs typeface="Tahoma"/>
              </a:rPr>
              <a:t>m</a:t>
            </a:r>
            <a:r>
              <a:rPr sz="1950" spc="5" dirty="0">
                <a:solidFill>
                  <a:srgbClr val="1A1717"/>
                </a:solidFill>
                <a:latin typeface="Tahoma"/>
                <a:cs typeface="Tahoma"/>
              </a:rPr>
              <a:t>a</a:t>
            </a:r>
            <a:r>
              <a:rPr sz="1950" spc="55" dirty="0">
                <a:solidFill>
                  <a:srgbClr val="1A1717"/>
                </a:solidFill>
                <a:latin typeface="Tahoma"/>
                <a:cs typeface="Tahoma"/>
              </a:rPr>
              <a:t>t</a:t>
            </a:r>
            <a:r>
              <a:rPr sz="1950" spc="35" dirty="0">
                <a:solidFill>
                  <a:srgbClr val="1A1717"/>
                </a:solidFill>
                <a:latin typeface="Tahoma"/>
                <a:cs typeface="Tahoma"/>
              </a:rPr>
              <a:t>e</a:t>
            </a:r>
            <a:r>
              <a:rPr sz="1950" spc="-185" dirty="0">
                <a:solidFill>
                  <a:srgbClr val="1A1717"/>
                </a:solidFill>
                <a:latin typeface="Tahoma"/>
                <a:cs typeface="Tahoma"/>
              </a:rPr>
              <a:t> </a:t>
            </a:r>
            <a:r>
              <a:rPr sz="1950" spc="75" dirty="0">
                <a:solidFill>
                  <a:srgbClr val="1A1717"/>
                </a:solidFill>
                <a:latin typeface="Tahoma"/>
                <a:cs typeface="Tahoma"/>
              </a:rPr>
              <a:t>p</a:t>
            </a:r>
            <a:r>
              <a:rPr sz="1950" spc="55" dirty="0">
                <a:solidFill>
                  <a:srgbClr val="1A1717"/>
                </a:solidFill>
                <a:latin typeface="Tahoma"/>
                <a:cs typeface="Tahoma"/>
              </a:rPr>
              <a:t>a</a:t>
            </a:r>
            <a:r>
              <a:rPr sz="1950" spc="70" dirty="0">
                <a:solidFill>
                  <a:srgbClr val="1A1717"/>
                </a:solidFill>
                <a:latin typeface="Tahoma"/>
                <a:cs typeface="Tahoma"/>
              </a:rPr>
              <a:t>t</a:t>
            </a:r>
            <a:r>
              <a:rPr sz="1950" spc="80" dirty="0">
                <a:solidFill>
                  <a:srgbClr val="1A1717"/>
                </a:solidFill>
                <a:latin typeface="Tahoma"/>
                <a:cs typeface="Tahoma"/>
              </a:rPr>
              <a:t>i</a:t>
            </a:r>
            <a:r>
              <a:rPr sz="1950" spc="35" dirty="0">
                <a:solidFill>
                  <a:srgbClr val="1A1717"/>
                </a:solidFill>
                <a:latin typeface="Tahoma"/>
                <a:cs typeface="Tahoma"/>
              </a:rPr>
              <a:t>e</a:t>
            </a:r>
            <a:r>
              <a:rPr sz="1950" spc="75" dirty="0">
                <a:solidFill>
                  <a:srgbClr val="1A1717"/>
                </a:solidFill>
                <a:latin typeface="Tahoma"/>
                <a:cs typeface="Tahoma"/>
              </a:rPr>
              <a:t>n</a:t>
            </a:r>
            <a:r>
              <a:rPr sz="1950" spc="70" dirty="0">
                <a:solidFill>
                  <a:srgbClr val="1A1717"/>
                </a:solidFill>
                <a:latin typeface="Tahoma"/>
                <a:cs typeface="Tahoma"/>
              </a:rPr>
              <a:t>t</a:t>
            </a:r>
            <a:r>
              <a:rPr sz="1950" spc="-185" dirty="0">
                <a:solidFill>
                  <a:srgbClr val="1A1717"/>
                </a:solidFill>
                <a:latin typeface="Tahoma"/>
                <a:cs typeface="Tahoma"/>
              </a:rPr>
              <a:t> </a:t>
            </a:r>
            <a:r>
              <a:rPr sz="1950" spc="80" dirty="0">
                <a:solidFill>
                  <a:srgbClr val="1A1717"/>
                </a:solidFill>
                <a:latin typeface="Tahoma"/>
                <a:cs typeface="Tahoma"/>
              </a:rPr>
              <a:t>i</a:t>
            </a:r>
            <a:r>
              <a:rPr sz="1950" spc="75" dirty="0">
                <a:solidFill>
                  <a:srgbClr val="1A1717"/>
                </a:solidFill>
                <a:latin typeface="Tahoma"/>
                <a:cs typeface="Tahoma"/>
              </a:rPr>
              <a:t>n</a:t>
            </a:r>
            <a:r>
              <a:rPr sz="1950" spc="70" dirty="0">
                <a:solidFill>
                  <a:srgbClr val="1A1717"/>
                </a:solidFill>
                <a:latin typeface="Tahoma"/>
                <a:cs typeface="Tahoma"/>
              </a:rPr>
              <a:t>t</a:t>
            </a:r>
            <a:r>
              <a:rPr sz="1950" spc="20" dirty="0">
                <a:solidFill>
                  <a:srgbClr val="1A1717"/>
                </a:solidFill>
                <a:latin typeface="Tahoma"/>
                <a:cs typeface="Tahoma"/>
              </a:rPr>
              <a:t>a</a:t>
            </a:r>
            <a:r>
              <a:rPr sz="1950" spc="60" dirty="0">
                <a:solidFill>
                  <a:srgbClr val="1A1717"/>
                </a:solidFill>
                <a:latin typeface="Tahoma"/>
                <a:cs typeface="Tahoma"/>
              </a:rPr>
              <a:t>k</a:t>
            </a:r>
            <a:r>
              <a:rPr sz="1950" spc="35" dirty="0">
                <a:solidFill>
                  <a:srgbClr val="1A1717"/>
                </a:solidFill>
                <a:latin typeface="Tahoma"/>
                <a:cs typeface="Tahoma"/>
              </a:rPr>
              <a:t>e</a:t>
            </a:r>
            <a:r>
              <a:rPr sz="1950" spc="-185" dirty="0">
                <a:solidFill>
                  <a:srgbClr val="1A1717"/>
                </a:solidFill>
                <a:latin typeface="Tahoma"/>
                <a:cs typeface="Tahoma"/>
              </a:rPr>
              <a:t> </a:t>
            </a:r>
            <a:r>
              <a:rPr sz="1950" spc="10" dirty="0">
                <a:solidFill>
                  <a:srgbClr val="1A1717"/>
                </a:solidFill>
                <a:latin typeface="Tahoma"/>
                <a:cs typeface="Tahoma"/>
              </a:rPr>
              <a:t>f</a:t>
            </a:r>
            <a:r>
              <a:rPr sz="1950" spc="100" dirty="0">
                <a:solidFill>
                  <a:srgbClr val="1A1717"/>
                </a:solidFill>
                <a:latin typeface="Tahoma"/>
                <a:cs typeface="Tahoma"/>
              </a:rPr>
              <a:t>o</a:t>
            </a:r>
            <a:r>
              <a:rPr sz="1950" spc="30" dirty="0">
                <a:solidFill>
                  <a:srgbClr val="1A1717"/>
                </a:solidFill>
                <a:latin typeface="Tahoma"/>
                <a:cs typeface="Tahoma"/>
              </a:rPr>
              <a:t>r</a:t>
            </a:r>
            <a:r>
              <a:rPr sz="1950" spc="-185" dirty="0">
                <a:solidFill>
                  <a:srgbClr val="1A1717"/>
                </a:solidFill>
                <a:latin typeface="Tahoma"/>
                <a:cs typeface="Tahoma"/>
              </a:rPr>
              <a:t> </a:t>
            </a:r>
            <a:r>
              <a:rPr sz="1950" spc="60" dirty="0">
                <a:solidFill>
                  <a:srgbClr val="1A1717"/>
                </a:solidFill>
                <a:latin typeface="Tahoma"/>
                <a:cs typeface="Tahoma"/>
              </a:rPr>
              <a:t>v</a:t>
            </a:r>
            <a:r>
              <a:rPr sz="1950" spc="20" dirty="0">
                <a:solidFill>
                  <a:srgbClr val="1A1717"/>
                </a:solidFill>
                <a:latin typeface="Tahoma"/>
                <a:cs typeface="Tahoma"/>
              </a:rPr>
              <a:t>a</a:t>
            </a:r>
            <a:r>
              <a:rPr sz="1950" spc="5" dirty="0">
                <a:solidFill>
                  <a:srgbClr val="1A1717"/>
                </a:solidFill>
                <a:latin typeface="Tahoma"/>
                <a:cs typeface="Tahoma"/>
              </a:rPr>
              <a:t>c</a:t>
            </a:r>
            <a:r>
              <a:rPr sz="1950" spc="25" dirty="0">
                <a:solidFill>
                  <a:srgbClr val="1A1717"/>
                </a:solidFill>
                <a:latin typeface="Tahoma"/>
                <a:cs typeface="Tahoma"/>
              </a:rPr>
              <a:t>c</a:t>
            </a:r>
            <a:r>
              <a:rPr sz="1950" spc="80" dirty="0">
                <a:solidFill>
                  <a:srgbClr val="1A1717"/>
                </a:solidFill>
                <a:latin typeface="Tahoma"/>
                <a:cs typeface="Tahoma"/>
              </a:rPr>
              <a:t>i</a:t>
            </a:r>
            <a:r>
              <a:rPr sz="1950" spc="90" dirty="0">
                <a:solidFill>
                  <a:srgbClr val="1A1717"/>
                </a:solidFill>
                <a:latin typeface="Tahoma"/>
                <a:cs typeface="Tahoma"/>
              </a:rPr>
              <a:t>n</a:t>
            </a:r>
            <a:r>
              <a:rPr sz="1950" spc="35" dirty="0">
                <a:solidFill>
                  <a:srgbClr val="1A1717"/>
                </a:solidFill>
                <a:latin typeface="Tahoma"/>
                <a:cs typeface="Tahoma"/>
              </a:rPr>
              <a:t>e</a:t>
            </a:r>
            <a:r>
              <a:rPr sz="1950" spc="-185" dirty="0">
                <a:solidFill>
                  <a:srgbClr val="1A1717"/>
                </a:solidFill>
                <a:latin typeface="Tahoma"/>
                <a:cs typeface="Tahoma"/>
              </a:rPr>
              <a:t> </a:t>
            </a:r>
            <a:r>
              <a:rPr sz="1950" spc="75" dirty="0">
                <a:solidFill>
                  <a:srgbClr val="1A1717"/>
                </a:solidFill>
                <a:latin typeface="Tahoma"/>
                <a:cs typeface="Tahoma"/>
              </a:rPr>
              <a:t>v</a:t>
            </a:r>
            <a:r>
              <a:rPr sz="1950" spc="80" dirty="0">
                <a:solidFill>
                  <a:srgbClr val="1A1717"/>
                </a:solidFill>
                <a:latin typeface="Tahoma"/>
                <a:cs typeface="Tahoma"/>
              </a:rPr>
              <a:t>i</a:t>
            </a:r>
            <a:r>
              <a:rPr sz="1950" spc="-15" dirty="0">
                <a:solidFill>
                  <a:srgbClr val="1A1717"/>
                </a:solidFill>
                <a:latin typeface="Tahoma"/>
                <a:cs typeface="Tahoma"/>
              </a:rPr>
              <a:t>s</a:t>
            </a:r>
            <a:r>
              <a:rPr sz="1950" spc="80" dirty="0">
                <a:solidFill>
                  <a:srgbClr val="1A1717"/>
                </a:solidFill>
                <a:latin typeface="Tahoma"/>
                <a:cs typeface="Tahoma"/>
              </a:rPr>
              <a:t>i</a:t>
            </a:r>
            <a:r>
              <a:rPr sz="1950" spc="70" dirty="0">
                <a:solidFill>
                  <a:srgbClr val="1A1717"/>
                </a:solidFill>
                <a:latin typeface="Tahoma"/>
                <a:cs typeface="Tahoma"/>
              </a:rPr>
              <a:t>t</a:t>
            </a:r>
            <a:r>
              <a:rPr sz="1950" spc="-15" dirty="0">
                <a:solidFill>
                  <a:srgbClr val="1A1717"/>
                </a:solidFill>
                <a:latin typeface="Tahoma"/>
                <a:cs typeface="Tahoma"/>
              </a:rPr>
              <a:t>s</a:t>
            </a:r>
            <a:endParaRPr sz="1950">
              <a:latin typeface="Tahoma"/>
              <a:cs typeface="Tahoma"/>
            </a:endParaRPr>
          </a:p>
          <a:p>
            <a:pPr>
              <a:lnSpc>
                <a:spcPct val="100000"/>
              </a:lnSpc>
              <a:spcBef>
                <a:spcPts val="20"/>
              </a:spcBef>
            </a:pPr>
            <a:endParaRPr sz="1800">
              <a:latin typeface="Tahoma"/>
              <a:cs typeface="Tahoma"/>
            </a:endParaRPr>
          </a:p>
          <a:p>
            <a:pPr marL="120650">
              <a:lnSpc>
                <a:spcPct val="100000"/>
              </a:lnSpc>
            </a:pPr>
            <a:r>
              <a:rPr sz="1950" spc="70" dirty="0">
                <a:solidFill>
                  <a:srgbClr val="1A1717"/>
                </a:solidFill>
                <a:latin typeface="Tahoma"/>
                <a:cs typeface="Tahoma"/>
              </a:rPr>
              <a:t>inclu</a:t>
            </a:r>
            <a:r>
              <a:rPr sz="1950" spc="114" dirty="0">
                <a:solidFill>
                  <a:srgbClr val="1A1717"/>
                </a:solidFill>
                <a:latin typeface="Tahoma"/>
                <a:cs typeface="Tahoma"/>
              </a:rPr>
              <a:t>d</a:t>
            </a:r>
            <a:r>
              <a:rPr sz="1950" spc="80" dirty="0">
                <a:solidFill>
                  <a:srgbClr val="1A1717"/>
                </a:solidFill>
                <a:latin typeface="Tahoma"/>
                <a:cs typeface="Tahoma"/>
              </a:rPr>
              <a:t>i</a:t>
            </a:r>
            <a:r>
              <a:rPr sz="1950" spc="90" dirty="0">
                <a:solidFill>
                  <a:srgbClr val="1A1717"/>
                </a:solidFill>
                <a:latin typeface="Tahoma"/>
                <a:cs typeface="Tahoma"/>
              </a:rPr>
              <a:t>n</a:t>
            </a:r>
            <a:r>
              <a:rPr sz="1950" spc="100" dirty="0">
                <a:solidFill>
                  <a:srgbClr val="1A1717"/>
                </a:solidFill>
                <a:latin typeface="Tahoma"/>
                <a:cs typeface="Tahoma"/>
              </a:rPr>
              <a:t>g</a:t>
            </a:r>
            <a:r>
              <a:rPr sz="1950" spc="-185" dirty="0">
                <a:solidFill>
                  <a:srgbClr val="1A1717"/>
                </a:solidFill>
                <a:latin typeface="Tahoma"/>
                <a:cs typeface="Tahoma"/>
              </a:rPr>
              <a:t> </a:t>
            </a:r>
            <a:r>
              <a:rPr sz="1950" spc="5" dirty="0">
                <a:solidFill>
                  <a:srgbClr val="1A1717"/>
                </a:solidFill>
                <a:latin typeface="Tahoma"/>
                <a:cs typeface="Tahoma"/>
              </a:rPr>
              <a:t>c</a:t>
            </a:r>
            <a:r>
              <a:rPr sz="1950" spc="100" dirty="0">
                <a:solidFill>
                  <a:srgbClr val="1A1717"/>
                </a:solidFill>
                <a:latin typeface="Tahoma"/>
                <a:cs typeface="Tahoma"/>
              </a:rPr>
              <a:t>o</a:t>
            </a:r>
            <a:r>
              <a:rPr sz="1950" spc="90" dirty="0">
                <a:solidFill>
                  <a:srgbClr val="1A1717"/>
                </a:solidFill>
                <a:latin typeface="Tahoma"/>
                <a:cs typeface="Tahoma"/>
              </a:rPr>
              <a:t>n</a:t>
            </a:r>
            <a:r>
              <a:rPr sz="1950" spc="-15" dirty="0">
                <a:solidFill>
                  <a:srgbClr val="1A1717"/>
                </a:solidFill>
                <a:latin typeface="Tahoma"/>
                <a:cs typeface="Tahoma"/>
              </a:rPr>
              <a:t>s</a:t>
            </a:r>
            <a:r>
              <a:rPr sz="1950" spc="35" dirty="0">
                <a:solidFill>
                  <a:srgbClr val="1A1717"/>
                </a:solidFill>
                <a:latin typeface="Tahoma"/>
                <a:cs typeface="Tahoma"/>
              </a:rPr>
              <a:t>e</a:t>
            </a:r>
            <a:r>
              <a:rPr sz="1950" spc="75" dirty="0">
                <a:solidFill>
                  <a:srgbClr val="1A1717"/>
                </a:solidFill>
                <a:latin typeface="Tahoma"/>
                <a:cs typeface="Tahoma"/>
              </a:rPr>
              <a:t>n</a:t>
            </a:r>
            <a:r>
              <a:rPr sz="1950" spc="70" dirty="0">
                <a:solidFill>
                  <a:srgbClr val="1A1717"/>
                </a:solidFill>
                <a:latin typeface="Tahoma"/>
                <a:cs typeface="Tahoma"/>
              </a:rPr>
              <a:t>t</a:t>
            </a:r>
            <a:r>
              <a:rPr sz="1950" spc="-40" dirty="0">
                <a:solidFill>
                  <a:srgbClr val="1A1717"/>
                </a:solidFill>
                <a:latin typeface="Tahoma"/>
                <a:cs typeface="Tahoma"/>
              </a:rPr>
              <a:t>s</a:t>
            </a:r>
            <a:r>
              <a:rPr sz="1950" spc="-105" dirty="0">
                <a:solidFill>
                  <a:srgbClr val="1A1717"/>
                </a:solidFill>
                <a:latin typeface="Tahoma"/>
                <a:cs typeface="Tahoma"/>
              </a:rPr>
              <a:t>,</a:t>
            </a:r>
            <a:r>
              <a:rPr sz="1950" spc="-185" dirty="0">
                <a:solidFill>
                  <a:srgbClr val="1A1717"/>
                </a:solidFill>
                <a:latin typeface="Tahoma"/>
                <a:cs typeface="Tahoma"/>
              </a:rPr>
              <a:t> </a:t>
            </a:r>
            <a:r>
              <a:rPr sz="1950" spc="114" dirty="0">
                <a:solidFill>
                  <a:srgbClr val="1A1717"/>
                </a:solidFill>
                <a:latin typeface="Tahoma"/>
                <a:cs typeface="Tahoma"/>
              </a:rPr>
              <a:t>q</a:t>
            </a:r>
            <a:r>
              <a:rPr sz="1950" spc="85" dirty="0">
                <a:solidFill>
                  <a:srgbClr val="1A1717"/>
                </a:solidFill>
                <a:latin typeface="Tahoma"/>
                <a:cs typeface="Tahoma"/>
              </a:rPr>
              <a:t>u</a:t>
            </a:r>
            <a:r>
              <a:rPr sz="1950" spc="35" dirty="0">
                <a:solidFill>
                  <a:srgbClr val="1A1717"/>
                </a:solidFill>
                <a:latin typeface="Tahoma"/>
                <a:cs typeface="Tahoma"/>
              </a:rPr>
              <a:t>e</a:t>
            </a:r>
            <a:r>
              <a:rPr sz="1950" spc="-15" dirty="0">
                <a:solidFill>
                  <a:srgbClr val="1A1717"/>
                </a:solidFill>
                <a:latin typeface="Tahoma"/>
                <a:cs typeface="Tahoma"/>
              </a:rPr>
              <a:t>s</a:t>
            </a:r>
            <a:r>
              <a:rPr sz="1950" spc="70" dirty="0">
                <a:solidFill>
                  <a:srgbClr val="1A1717"/>
                </a:solidFill>
                <a:latin typeface="Tahoma"/>
                <a:cs typeface="Tahoma"/>
              </a:rPr>
              <a:t>t</a:t>
            </a:r>
            <a:r>
              <a:rPr sz="1950" spc="80" dirty="0">
                <a:solidFill>
                  <a:srgbClr val="1A1717"/>
                </a:solidFill>
                <a:latin typeface="Tahoma"/>
                <a:cs typeface="Tahoma"/>
              </a:rPr>
              <a:t>i</a:t>
            </a:r>
            <a:r>
              <a:rPr sz="1950" spc="100" dirty="0">
                <a:solidFill>
                  <a:srgbClr val="1A1717"/>
                </a:solidFill>
                <a:latin typeface="Tahoma"/>
                <a:cs typeface="Tahoma"/>
              </a:rPr>
              <a:t>o</a:t>
            </a:r>
            <a:r>
              <a:rPr sz="1950" spc="90" dirty="0">
                <a:solidFill>
                  <a:srgbClr val="1A1717"/>
                </a:solidFill>
                <a:latin typeface="Tahoma"/>
                <a:cs typeface="Tahoma"/>
              </a:rPr>
              <a:t>nn</a:t>
            </a:r>
            <a:r>
              <a:rPr sz="1950" spc="20" dirty="0">
                <a:solidFill>
                  <a:srgbClr val="1A1717"/>
                </a:solidFill>
                <a:latin typeface="Tahoma"/>
                <a:cs typeface="Tahoma"/>
              </a:rPr>
              <a:t>a</a:t>
            </a:r>
            <a:r>
              <a:rPr sz="1950" spc="80" dirty="0">
                <a:solidFill>
                  <a:srgbClr val="1A1717"/>
                </a:solidFill>
                <a:latin typeface="Tahoma"/>
                <a:cs typeface="Tahoma"/>
              </a:rPr>
              <a:t>i</a:t>
            </a:r>
            <a:r>
              <a:rPr sz="1950" spc="10" dirty="0">
                <a:solidFill>
                  <a:srgbClr val="1A1717"/>
                </a:solidFill>
                <a:latin typeface="Tahoma"/>
                <a:cs typeface="Tahoma"/>
              </a:rPr>
              <a:t>r</a:t>
            </a:r>
            <a:r>
              <a:rPr sz="1950" spc="35" dirty="0">
                <a:solidFill>
                  <a:srgbClr val="1A1717"/>
                </a:solidFill>
                <a:latin typeface="Tahoma"/>
                <a:cs typeface="Tahoma"/>
              </a:rPr>
              <a:t>e</a:t>
            </a:r>
            <a:r>
              <a:rPr sz="1950" spc="-15" dirty="0">
                <a:solidFill>
                  <a:srgbClr val="1A1717"/>
                </a:solidFill>
                <a:latin typeface="Tahoma"/>
                <a:cs typeface="Tahoma"/>
              </a:rPr>
              <a:t>s</a:t>
            </a:r>
            <a:r>
              <a:rPr sz="1950" spc="-185" dirty="0">
                <a:solidFill>
                  <a:srgbClr val="1A1717"/>
                </a:solidFill>
                <a:latin typeface="Tahoma"/>
                <a:cs typeface="Tahoma"/>
              </a:rPr>
              <a:t> </a:t>
            </a:r>
            <a:r>
              <a:rPr sz="1950" spc="35" dirty="0">
                <a:solidFill>
                  <a:srgbClr val="1A1717"/>
                </a:solidFill>
                <a:latin typeface="Tahoma"/>
                <a:cs typeface="Tahoma"/>
              </a:rPr>
              <a:t>e</a:t>
            </a:r>
            <a:r>
              <a:rPr sz="1950" spc="55" dirty="0">
                <a:solidFill>
                  <a:srgbClr val="1A1717"/>
                </a:solidFill>
                <a:latin typeface="Tahoma"/>
                <a:cs typeface="Tahoma"/>
              </a:rPr>
              <a:t>t</a:t>
            </a:r>
            <a:r>
              <a:rPr sz="1950" spc="5" dirty="0">
                <a:solidFill>
                  <a:srgbClr val="1A1717"/>
                </a:solidFill>
                <a:latin typeface="Tahoma"/>
                <a:cs typeface="Tahoma"/>
              </a:rPr>
              <a:t>c</a:t>
            </a:r>
            <a:r>
              <a:rPr sz="1950" spc="-105" dirty="0">
                <a:solidFill>
                  <a:srgbClr val="1A1717"/>
                </a:solidFill>
                <a:latin typeface="Tahoma"/>
                <a:cs typeface="Tahoma"/>
              </a:rPr>
              <a:t>.</a:t>
            </a:r>
            <a:endParaRPr sz="1950">
              <a:latin typeface="Tahoma"/>
              <a:cs typeface="Tahoma"/>
            </a:endParaRPr>
          </a:p>
        </p:txBody>
      </p:sp>
      <p:sp>
        <p:nvSpPr>
          <p:cNvPr id="18" name="object 18"/>
          <p:cNvSpPr/>
          <p:nvPr/>
        </p:nvSpPr>
        <p:spPr>
          <a:xfrm>
            <a:off x="14114753" y="4260341"/>
            <a:ext cx="5727700" cy="4744085"/>
          </a:xfrm>
          <a:custGeom>
            <a:avLst/>
            <a:gdLst/>
            <a:ahLst/>
            <a:cxnLst/>
            <a:rect l="l" t="t" r="r" b="b"/>
            <a:pathLst>
              <a:path w="5727700" h="4744084">
                <a:moveTo>
                  <a:pt x="5570511" y="4743761"/>
                </a:moveTo>
                <a:lnTo>
                  <a:pt x="157063" y="4743761"/>
                </a:lnTo>
                <a:lnTo>
                  <a:pt x="149347" y="4743572"/>
                </a:lnTo>
                <a:lnTo>
                  <a:pt x="111469" y="4736999"/>
                </a:lnTo>
                <a:lnTo>
                  <a:pt x="76324" y="4721420"/>
                </a:lnTo>
                <a:lnTo>
                  <a:pt x="46002" y="4697757"/>
                </a:lnTo>
                <a:lnTo>
                  <a:pt x="22339" y="4667436"/>
                </a:lnTo>
                <a:lnTo>
                  <a:pt x="6761" y="4632290"/>
                </a:lnTo>
                <a:lnTo>
                  <a:pt x="188" y="4594413"/>
                </a:lnTo>
                <a:lnTo>
                  <a:pt x="0" y="4586697"/>
                </a:lnTo>
                <a:lnTo>
                  <a:pt x="0" y="157063"/>
                </a:lnTo>
                <a:lnTo>
                  <a:pt x="4708" y="118890"/>
                </a:lnTo>
                <a:lnTo>
                  <a:pt x="18544" y="83023"/>
                </a:lnTo>
                <a:lnTo>
                  <a:pt x="40680" y="51592"/>
                </a:lnTo>
                <a:lnTo>
                  <a:pt x="69803" y="26469"/>
                </a:lnTo>
                <a:lnTo>
                  <a:pt x="104158" y="9177"/>
                </a:lnTo>
                <a:lnTo>
                  <a:pt x="141668" y="754"/>
                </a:lnTo>
                <a:lnTo>
                  <a:pt x="157063" y="0"/>
                </a:lnTo>
                <a:lnTo>
                  <a:pt x="5570511" y="0"/>
                </a:lnTo>
                <a:lnTo>
                  <a:pt x="5608683" y="4708"/>
                </a:lnTo>
                <a:lnTo>
                  <a:pt x="5644550" y="18544"/>
                </a:lnTo>
                <a:lnTo>
                  <a:pt x="5675981" y="40680"/>
                </a:lnTo>
                <a:lnTo>
                  <a:pt x="5701104" y="69803"/>
                </a:lnTo>
                <a:lnTo>
                  <a:pt x="5718396" y="104158"/>
                </a:lnTo>
                <a:lnTo>
                  <a:pt x="5726819" y="141668"/>
                </a:lnTo>
                <a:lnTo>
                  <a:pt x="5727574" y="157063"/>
                </a:lnTo>
                <a:lnTo>
                  <a:pt x="5727574" y="4586697"/>
                </a:lnTo>
                <a:lnTo>
                  <a:pt x="5722865" y="4624870"/>
                </a:lnTo>
                <a:lnTo>
                  <a:pt x="5709029" y="4660737"/>
                </a:lnTo>
                <a:lnTo>
                  <a:pt x="5686894" y="4692168"/>
                </a:lnTo>
                <a:lnTo>
                  <a:pt x="5657770" y="4717290"/>
                </a:lnTo>
                <a:lnTo>
                  <a:pt x="5623415" y="4734583"/>
                </a:lnTo>
                <a:lnTo>
                  <a:pt x="5585905" y="4743006"/>
                </a:lnTo>
                <a:lnTo>
                  <a:pt x="5570511" y="4743761"/>
                </a:lnTo>
                <a:close/>
              </a:path>
            </a:pathLst>
          </a:custGeom>
          <a:solidFill>
            <a:srgbClr val="F0F0F0"/>
          </a:solidFill>
        </p:spPr>
        <p:txBody>
          <a:bodyPr wrap="square" lIns="0" tIns="0" rIns="0" bIns="0" rtlCol="0"/>
          <a:lstStyle/>
          <a:p>
            <a:endParaRPr/>
          </a:p>
        </p:txBody>
      </p:sp>
      <p:sp>
        <p:nvSpPr>
          <p:cNvPr id="19" name="object 19"/>
          <p:cNvSpPr txBox="1"/>
          <p:nvPr/>
        </p:nvSpPr>
        <p:spPr>
          <a:xfrm>
            <a:off x="14311470" y="4723019"/>
            <a:ext cx="4049395" cy="321945"/>
          </a:xfrm>
          <a:prstGeom prst="rect">
            <a:avLst/>
          </a:prstGeom>
        </p:spPr>
        <p:txBody>
          <a:bodyPr vert="horz" wrap="square" lIns="0" tIns="12065" rIns="0" bIns="0" rtlCol="0">
            <a:spAutoFit/>
          </a:bodyPr>
          <a:lstStyle/>
          <a:p>
            <a:pPr marL="12700">
              <a:lnSpc>
                <a:spcPct val="100000"/>
              </a:lnSpc>
              <a:spcBef>
                <a:spcPts val="95"/>
              </a:spcBef>
            </a:pPr>
            <a:r>
              <a:rPr sz="1950" spc="-60" dirty="0">
                <a:solidFill>
                  <a:srgbClr val="1A1717"/>
                </a:solidFill>
                <a:latin typeface="Tahoma"/>
                <a:cs typeface="Tahoma"/>
              </a:rPr>
              <a:t>-</a:t>
            </a:r>
            <a:r>
              <a:rPr sz="1950" spc="-260" dirty="0">
                <a:solidFill>
                  <a:srgbClr val="1A1717"/>
                </a:solidFill>
                <a:latin typeface="Tahoma"/>
                <a:cs typeface="Tahoma"/>
              </a:rPr>
              <a:t> </a:t>
            </a:r>
            <a:r>
              <a:rPr sz="1950" spc="-5" dirty="0">
                <a:solidFill>
                  <a:srgbClr val="1A1717"/>
                </a:solidFill>
                <a:latin typeface="Tahoma"/>
                <a:cs typeface="Tahoma"/>
              </a:rPr>
              <a:t>V</a:t>
            </a:r>
            <a:r>
              <a:rPr sz="1950" spc="20" dirty="0">
                <a:solidFill>
                  <a:srgbClr val="1A1717"/>
                </a:solidFill>
                <a:latin typeface="Tahoma"/>
                <a:cs typeface="Tahoma"/>
              </a:rPr>
              <a:t>a</a:t>
            </a:r>
            <a:r>
              <a:rPr sz="1950" spc="5" dirty="0">
                <a:solidFill>
                  <a:srgbClr val="1A1717"/>
                </a:solidFill>
                <a:latin typeface="Tahoma"/>
                <a:cs typeface="Tahoma"/>
              </a:rPr>
              <a:t>c</a:t>
            </a:r>
            <a:r>
              <a:rPr sz="1950" spc="25" dirty="0">
                <a:solidFill>
                  <a:srgbClr val="1A1717"/>
                </a:solidFill>
                <a:latin typeface="Tahoma"/>
                <a:cs typeface="Tahoma"/>
              </a:rPr>
              <a:t>c</a:t>
            </a:r>
            <a:r>
              <a:rPr sz="1950" spc="80" dirty="0">
                <a:solidFill>
                  <a:srgbClr val="1A1717"/>
                </a:solidFill>
                <a:latin typeface="Tahoma"/>
                <a:cs typeface="Tahoma"/>
              </a:rPr>
              <a:t>i</a:t>
            </a:r>
            <a:r>
              <a:rPr sz="1950" spc="90" dirty="0">
                <a:solidFill>
                  <a:srgbClr val="1A1717"/>
                </a:solidFill>
                <a:latin typeface="Tahoma"/>
                <a:cs typeface="Tahoma"/>
              </a:rPr>
              <a:t>n</a:t>
            </a:r>
            <a:r>
              <a:rPr sz="1950" spc="35" dirty="0">
                <a:solidFill>
                  <a:srgbClr val="1A1717"/>
                </a:solidFill>
                <a:latin typeface="Tahoma"/>
                <a:cs typeface="Tahoma"/>
              </a:rPr>
              <a:t>e</a:t>
            </a:r>
            <a:r>
              <a:rPr sz="1950" spc="-185" dirty="0">
                <a:solidFill>
                  <a:srgbClr val="1A1717"/>
                </a:solidFill>
                <a:latin typeface="Tahoma"/>
                <a:cs typeface="Tahoma"/>
              </a:rPr>
              <a:t> </a:t>
            </a:r>
            <a:r>
              <a:rPr sz="1950" spc="20" dirty="0">
                <a:solidFill>
                  <a:srgbClr val="1A1717"/>
                </a:solidFill>
                <a:latin typeface="Tahoma"/>
                <a:cs typeface="Tahoma"/>
              </a:rPr>
              <a:t>a</a:t>
            </a:r>
            <a:r>
              <a:rPr sz="1950" spc="114" dirty="0">
                <a:solidFill>
                  <a:srgbClr val="1A1717"/>
                </a:solidFill>
                <a:latin typeface="Tahoma"/>
                <a:cs typeface="Tahoma"/>
              </a:rPr>
              <a:t>d</a:t>
            </a:r>
            <a:r>
              <a:rPr sz="1950" spc="110" dirty="0">
                <a:solidFill>
                  <a:srgbClr val="1A1717"/>
                </a:solidFill>
                <a:latin typeface="Tahoma"/>
                <a:cs typeface="Tahoma"/>
              </a:rPr>
              <a:t>m</a:t>
            </a:r>
            <a:r>
              <a:rPr sz="1950" spc="80" dirty="0">
                <a:solidFill>
                  <a:srgbClr val="1A1717"/>
                </a:solidFill>
                <a:latin typeface="Tahoma"/>
                <a:cs typeface="Tahoma"/>
              </a:rPr>
              <a:t>i</a:t>
            </a:r>
            <a:r>
              <a:rPr sz="1950" spc="90" dirty="0">
                <a:solidFill>
                  <a:srgbClr val="1A1717"/>
                </a:solidFill>
                <a:latin typeface="Tahoma"/>
                <a:cs typeface="Tahoma"/>
              </a:rPr>
              <a:t>n</a:t>
            </a:r>
            <a:r>
              <a:rPr sz="1950" spc="80" dirty="0">
                <a:solidFill>
                  <a:srgbClr val="1A1717"/>
                </a:solidFill>
                <a:latin typeface="Tahoma"/>
                <a:cs typeface="Tahoma"/>
              </a:rPr>
              <a:t>i</a:t>
            </a:r>
            <a:r>
              <a:rPr sz="1950" spc="-15" dirty="0">
                <a:solidFill>
                  <a:srgbClr val="1A1717"/>
                </a:solidFill>
                <a:latin typeface="Tahoma"/>
                <a:cs typeface="Tahoma"/>
              </a:rPr>
              <a:t>s</a:t>
            </a:r>
            <a:r>
              <a:rPr sz="1950" spc="70" dirty="0">
                <a:solidFill>
                  <a:srgbClr val="1A1717"/>
                </a:solidFill>
                <a:latin typeface="Tahoma"/>
                <a:cs typeface="Tahoma"/>
              </a:rPr>
              <a:t>t</a:t>
            </a:r>
            <a:r>
              <a:rPr sz="1950" spc="10" dirty="0">
                <a:solidFill>
                  <a:srgbClr val="1A1717"/>
                </a:solidFill>
                <a:latin typeface="Tahoma"/>
                <a:cs typeface="Tahoma"/>
              </a:rPr>
              <a:t>r</a:t>
            </a:r>
            <a:r>
              <a:rPr sz="1950" spc="5" dirty="0">
                <a:solidFill>
                  <a:srgbClr val="1A1717"/>
                </a:solidFill>
                <a:latin typeface="Tahoma"/>
                <a:cs typeface="Tahoma"/>
              </a:rPr>
              <a:t>a</a:t>
            </a:r>
            <a:r>
              <a:rPr sz="1950" spc="70" dirty="0">
                <a:solidFill>
                  <a:srgbClr val="1A1717"/>
                </a:solidFill>
                <a:latin typeface="Tahoma"/>
                <a:cs typeface="Tahoma"/>
              </a:rPr>
              <a:t>t</a:t>
            </a:r>
            <a:r>
              <a:rPr sz="1950" spc="80" dirty="0">
                <a:solidFill>
                  <a:srgbClr val="1A1717"/>
                </a:solidFill>
                <a:latin typeface="Tahoma"/>
                <a:cs typeface="Tahoma"/>
              </a:rPr>
              <a:t>i</a:t>
            </a:r>
            <a:r>
              <a:rPr sz="1950" spc="100" dirty="0">
                <a:solidFill>
                  <a:srgbClr val="1A1717"/>
                </a:solidFill>
                <a:latin typeface="Tahoma"/>
                <a:cs typeface="Tahoma"/>
              </a:rPr>
              <a:t>o</a:t>
            </a:r>
            <a:r>
              <a:rPr sz="1950" spc="90" dirty="0">
                <a:solidFill>
                  <a:srgbClr val="1A1717"/>
                </a:solidFill>
                <a:latin typeface="Tahoma"/>
                <a:cs typeface="Tahoma"/>
              </a:rPr>
              <a:t>n</a:t>
            </a:r>
            <a:r>
              <a:rPr sz="1950" spc="-185" dirty="0">
                <a:solidFill>
                  <a:srgbClr val="1A1717"/>
                </a:solidFill>
                <a:latin typeface="Tahoma"/>
                <a:cs typeface="Tahoma"/>
              </a:rPr>
              <a:t> </a:t>
            </a:r>
            <a:r>
              <a:rPr sz="1950" spc="15" dirty="0">
                <a:solidFill>
                  <a:srgbClr val="1A1717"/>
                </a:solidFill>
                <a:latin typeface="Tahoma"/>
                <a:cs typeface="Tahoma"/>
              </a:rPr>
              <a:t>&amp;</a:t>
            </a:r>
            <a:r>
              <a:rPr sz="1950" spc="-185" dirty="0">
                <a:solidFill>
                  <a:srgbClr val="1A1717"/>
                </a:solidFill>
                <a:latin typeface="Tahoma"/>
                <a:cs typeface="Tahoma"/>
              </a:rPr>
              <a:t> </a:t>
            </a:r>
            <a:r>
              <a:rPr sz="1950" spc="100" dirty="0">
                <a:solidFill>
                  <a:srgbClr val="1A1717"/>
                </a:solidFill>
                <a:latin typeface="Tahoma"/>
                <a:cs typeface="Tahoma"/>
              </a:rPr>
              <a:t>o</a:t>
            </a:r>
            <a:r>
              <a:rPr sz="1950" spc="90" dirty="0">
                <a:solidFill>
                  <a:srgbClr val="1A1717"/>
                </a:solidFill>
                <a:latin typeface="Tahoma"/>
                <a:cs typeface="Tahoma"/>
              </a:rPr>
              <a:t>ne</a:t>
            </a:r>
            <a:r>
              <a:rPr sz="1950" spc="-25" dirty="0">
                <a:solidFill>
                  <a:srgbClr val="1A1717"/>
                </a:solidFill>
                <a:latin typeface="Tahoma"/>
                <a:cs typeface="Tahoma"/>
              </a:rPr>
              <a:t>-</a:t>
            </a:r>
            <a:r>
              <a:rPr sz="1950" spc="25" dirty="0">
                <a:solidFill>
                  <a:srgbClr val="1A1717"/>
                </a:solidFill>
                <a:latin typeface="Tahoma"/>
                <a:cs typeface="Tahoma"/>
              </a:rPr>
              <a:t>c</a:t>
            </a:r>
            <a:r>
              <a:rPr sz="1950" spc="80" dirty="0">
                <a:solidFill>
                  <a:srgbClr val="1A1717"/>
                </a:solidFill>
                <a:latin typeface="Tahoma"/>
                <a:cs typeface="Tahoma"/>
              </a:rPr>
              <a:t>li</a:t>
            </a:r>
            <a:r>
              <a:rPr sz="1950" spc="25" dirty="0">
                <a:solidFill>
                  <a:srgbClr val="1A1717"/>
                </a:solidFill>
                <a:latin typeface="Tahoma"/>
                <a:cs typeface="Tahoma"/>
              </a:rPr>
              <a:t>c</a:t>
            </a:r>
            <a:r>
              <a:rPr sz="1950" spc="75" dirty="0">
                <a:solidFill>
                  <a:srgbClr val="1A1717"/>
                </a:solidFill>
                <a:latin typeface="Tahoma"/>
                <a:cs typeface="Tahoma"/>
              </a:rPr>
              <a:t>k</a:t>
            </a:r>
            <a:endParaRPr sz="1950">
              <a:latin typeface="Tahoma"/>
              <a:cs typeface="Tahoma"/>
            </a:endParaRPr>
          </a:p>
        </p:txBody>
      </p:sp>
      <p:sp>
        <p:nvSpPr>
          <p:cNvPr id="20" name="object 20"/>
          <p:cNvSpPr txBox="1"/>
          <p:nvPr/>
        </p:nvSpPr>
        <p:spPr>
          <a:xfrm>
            <a:off x="14474031" y="5298918"/>
            <a:ext cx="1776730" cy="321945"/>
          </a:xfrm>
          <a:prstGeom prst="rect">
            <a:avLst/>
          </a:prstGeom>
        </p:spPr>
        <p:txBody>
          <a:bodyPr vert="horz" wrap="square" lIns="0" tIns="12065" rIns="0" bIns="0" rtlCol="0">
            <a:spAutoFit/>
          </a:bodyPr>
          <a:lstStyle/>
          <a:p>
            <a:pPr marL="12700">
              <a:lnSpc>
                <a:spcPct val="100000"/>
              </a:lnSpc>
              <a:spcBef>
                <a:spcPts val="95"/>
              </a:spcBef>
            </a:pPr>
            <a:r>
              <a:rPr sz="1950" spc="114" dirty="0">
                <a:solidFill>
                  <a:srgbClr val="1A1717"/>
                </a:solidFill>
                <a:latin typeface="Tahoma"/>
                <a:cs typeface="Tahoma"/>
              </a:rPr>
              <a:t>d</a:t>
            </a:r>
            <a:r>
              <a:rPr sz="1950" spc="100" dirty="0">
                <a:solidFill>
                  <a:srgbClr val="1A1717"/>
                </a:solidFill>
                <a:latin typeface="Tahoma"/>
                <a:cs typeface="Tahoma"/>
              </a:rPr>
              <a:t>o</a:t>
            </a:r>
            <a:r>
              <a:rPr sz="1950" spc="25" dirty="0">
                <a:solidFill>
                  <a:srgbClr val="1A1717"/>
                </a:solidFill>
                <a:latin typeface="Tahoma"/>
                <a:cs typeface="Tahoma"/>
              </a:rPr>
              <a:t>c</a:t>
            </a:r>
            <a:r>
              <a:rPr sz="1950" spc="85" dirty="0">
                <a:solidFill>
                  <a:srgbClr val="1A1717"/>
                </a:solidFill>
                <a:latin typeface="Tahoma"/>
                <a:cs typeface="Tahoma"/>
              </a:rPr>
              <a:t>u</a:t>
            </a:r>
            <a:r>
              <a:rPr sz="1950" spc="110" dirty="0">
                <a:solidFill>
                  <a:srgbClr val="1A1717"/>
                </a:solidFill>
                <a:latin typeface="Tahoma"/>
                <a:cs typeface="Tahoma"/>
              </a:rPr>
              <a:t>m</a:t>
            </a:r>
            <a:r>
              <a:rPr sz="1950" spc="35" dirty="0">
                <a:solidFill>
                  <a:srgbClr val="1A1717"/>
                </a:solidFill>
                <a:latin typeface="Tahoma"/>
                <a:cs typeface="Tahoma"/>
              </a:rPr>
              <a:t>e</a:t>
            </a:r>
            <a:r>
              <a:rPr sz="1950" spc="75" dirty="0">
                <a:solidFill>
                  <a:srgbClr val="1A1717"/>
                </a:solidFill>
                <a:latin typeface="Tahoma"/>
                <a:cs typeface="Tahoma"/>
              </a:rPr>
              <a:t>n</a:t>
            </a:r>
            <a:r>
              <a:rPr sz="1950" spc="70" dirty="0">
                <a:solidFill>
                  <a:srgbClr val="1A1717"/>
                </a:solidFill>
                <a:latin typeface="Tahoma"/>
                <a:cs typeface="Tahoma"/>
              </a:rPr>
              <a:t>t</a:t>
            </a:r>
            <a:r>
              <a:rPr sz="1950" spc="5" dirty="0">
                <a:solidFill>
                  <a:srgbClr val="1A1717"/>
                </a:solidFill>
                <a:latin typeface="Tahoma"/>
                <a:cs typeface="Tahoma"/>
              </a:rPr>
              <a:t>a</a:t>
            </a:r>
            <a:r>
              <a:rPr sz="1950" spc="70" dirty="0">
                <a:solidFill>
                  <a:srgbClr val="1A1717"/>
                </a:solidFill>
                <a:latin typeface="Tahoma"/>
                <a:cs typeface="Tahoma"/>
              </a:rPr>
              <a:t>t</a:t>
            </a:r>
            <a:r>
              <a:rPr sz="1950" spc="80" dirty="0">
                <a:solidFill>
                  <a:srgbClr val="1A1717"/>
                </a:solidFill>
                <a:latin typeface="Tahoma"/>
                <a:cs typeface="Tahoma"/>
              </a:rPr>
              <a:t>i</a:t>
            </a:r>
            <a:r>
              <a:rPr sz="1950" spc="100" dirty="0">
                <a:solidFill>
                  <a:srgbClr val="1A1717"/>
                </a:solidFill>
                <a:latin typeface="Tahoma"/>
                <a:cs typeface="Tahoma"/>
              </a:rPr>
              <a:t>o</a:t>
            </a:r>
            <a:r>
              <a:rPr sz="1950" spc="90" dirty="0">
                <a:solidFill>
                  <a:srgbClr val="1A1717"/>
                </a:solidFill>
                <a:latin typeface="Tahoma"/>
                <a:cs typeface="Tahoma"/>
              </a:rPr>
              <a:t>n</a:t>
            </a:r>
            <a:endParaRPr sz="1950">
              <a:latin typeface="Tahoma"/>
              <a:cs typeface="Tahoma"/>
            </a:endParaRPr>
          </a:p>
        </p:txBody>
      </p:sp>
      <p:sp>
        <p:nvSpPr>
          <p:cNvPr id="21" name="object 21"/>
          <p:cNvSpPr txBox="1"/>
          <p:nvPr/>
        </p:nvSpPr>
        <p:spPr>
          <a:xfrm>
            <a:off x="14311470" y="5874816"/>
            <a:ext cx="2413000" cy="321945"/>
          </a:xfrm>
          <a:prstGeom prst="rect">
            <a:avLst/>
          </a:prstGeom>
        </p:spPr>
        <p:txBody>
          <a:bodyPr vert="horz" wrap="square" lIns="0" tIns="12065" rIns="0" bIns="0" rtlCol="0">
            <a:spAutoFit/>
          </a:bodyPr>
          <a:lstStyle/>
          <a:p>
            <a:pPr marL="12700">
              <a:lnSpc>
                <a:spcPct val="100000"/>
              </a:lnSpc>
              <a:spcBef>
                <a:spcPts val="95"/>
              </a:spcBef>
            </a:pPr>
            <a:r>
              <a:rPr sz="1950" spc="-60" dirty="0">
                <a:solidFill>
                  <a:srgbClr val="1A1717"/>
                </a:solidFill>
                <a:latin typeface="Tahoma"/>
                <a:cs typeface="Tahoma"/>
              </a:rPr>
              <a:t>-</a:t>
            </a:r>
            <a:r>
              <a:rPr sz="1950" spc="-185" dirty="0">
                <a:solidFill>
                  <a:srgbClr val="1A1717"/>
                </a:solidFill>
                <a:latin typeface="Tahoma"/>
                <a:cs typeface="Tahoma"/>
              </a:rPr>
              <a:t> </a:t>
            </a:r>
            <a:r>
              <a:rPr sz="1950" spc="110" dirty="0">
                <a:solidFill>
                  <a:srgbClr val="1A1717"/>
                </a:solidFill>
                <a:latin typeface="Tahoma"/>
                <a:cs typeface="Tahoma"/>
              </a:rPr>
              <a:t>A</a:t>
            </a:r>
            <a:r>
              <a:rPr sz="1950" spc="95" dirty="0">
                <a:solidFill>
                  <a:srgbClr val="1A1717"/>
                </a:solidFill>
                <a:latin typeface="Tahoma"/>
                <a:cs typeface="Tahoma"/>
              </a:rPr>
              <a:t>u</a:t>
            </a:r>
            <a:r>
              <a:rPr sz="1950" spc="40" dirty="0">
                <a:solidFill>
                  <a:srgbClr val="1A1717"/>
                </a:solidFill>
                <a:latin typeface="Tahoma"/>
                <a:cs typeface="Tahoma"/>
              </a:rPr>
              <a:t>t</a:t>
            </a:r>
            <a:r>
              <a:rPr sz="1950" spc="100" dirty="0">
                <a:solidFill>
                  <a:srgbClr val="1A1717"/>
                </a:solidFill>
                <a:latin typeface="Tahoma"/>
                <a:cs typeface="Tahoma"/>
              </a:rPr>
              <a:t>o</a:t>
            </a:r>
            <a:r>
              <a:rPr sz="1950" spc="90" dirty="0">
                <a:solidFill>
                  <a:srgbClr val="1A1717"/>
                </a:solidFill>
                <a:latin typeface="Tahoma"/>
                <a:cs typeface="Tahoma"/>
              </a:rPr>
              <a:t>n</a:t>
            </a:r>
            <a:r>
              <a:rPr sz="1950" spc="100" dirty="0">
                <a:solidFill>
                  <a:srgbClr val="1A1717"/>
                </a:solidFill>
                <a:latin typeface="Tahoma"/>
                <a:cs typeface="Tahoma"/>
              </a:rPr>
              <a:t>o</a:t>
            </a:r>
            <a:r>
              <a:rPr sz="1950" spc="110" dirty="0">
                <a:solidFill>
                  <a:srgbClr val="1A1717"/>
                </a:solidFill>
                <a:latin typeface="Tahoma"/>
                <a:cs typeface="Tahoma"/>
              </a:rPr>
              <a:t>m</a:t>
            </a:r>
            <a:r>
              <a:rPr sz="1950" spc="100" dirty="0">
                <a:solidFill>
                  <a:srgbClr val="1A1717"/>
                </a:solidFill>
                <a:latin typeface="Tahoma"/>
                <a:cs typeface="Tahoma"/>
              </a:rPr>
              <a:t>o</a:t>
            </a:r>
            <a:r>
              <a:rPr sz="1950" spc="85" dirty="0">
                <a:solidFill>
                  <a:srgbClr val="1A1717"/>
                </a:solidFill>
                <a:latin typeface="Tahoma"/>
                <a:cs typeface="Tahoma"/>
              </a:rPr>
              <a:t>u</a:t>
            </a:r>
            <a:r>
              <a:rPr sz="1950" spc="-15" dirty="0">
                <a:solidFill>
                  <a:srgbClr val="1A1717"/>
                </a:solidFill>
                <a:latin typeface="Tahoma"/>
                <a:cs typeface="Tahoma"/>
              </a:rPr>
              <a:t>s</a:t>
            </a:r>
            <a:r>
              <a:rPr sz="1950" spc="-185" dirty="0">
                <a:solidFill>
                  <a:srgbClr val="1A1717"/>
                </a:solidFill>
                <a:latin typeface="Tahoma"/>
                <a:cs typeface="Tahoma"/>
              </a:rPr>
              <a:t> </a:t>
            </a:r>
            <a:r>
              <a:rPr sz="1950" spc="105" dirty="0">
                <a:solidFill>
                  <a:srgbClr val="1A1717"/>
                </a:solidFill>
                <a:latin typeface="Tahoma"/>
                <a:cs typeface="Tahoma"/>
              </a:rPr>
              <a:t>bi</a:t>
            </a:r>
            <a:r>
              <a:rPr sz="1950" spc="80" dirty="0">
                <a:solidFill>
                  <a:srgbClr val="1A1717"/>
                </a:solidFill>
                <a:latin typeface="Tahoma"/>
                <a:cs typeface="Tahoma"/>
              </a:rPr>
              <a:t>lli</a:t>
            </a:r>
            <a:r>
              <a:rPr sz="1950" spc="90" dirty="0">
                <a:solidFill>
                  <a:srgbClr val="1A1717"/>
                </a:solidFill>
                <a:latin typeface="Tahoma"/>
                <a:cs typeface="Tahoma"/>
              </a:rPr>
              <a:t>n</a:t>
            </a:r>
            <a:r>
              <a:rPr sz="1950" spc="100" dirty="0">
                <a:solidFill>
                  <a:srgbClr val="1A1717"/>
                </a:solidFill>
                <a:latin typeface="Tahoma"/>
                <a:cs typeface="Tahoma"/>
              </a:rPr>
              <a:t>g</a:t>
            </a:r>
            <a:endParaRPr sz="1950">
              <a:latin typeface="Tahoma"/>
              <a:cs typeface="Tahoma"/>
            </a:endParaRPr>
          </a:p>
        </p:txBody>
      </p:sp>
      <p:sp>
        <p:nvSpPr>
          <p:cNvPr id="22" name="object 22"/>
          <p:cNvSpPr txBox="1"/>
          <p:nvPr/>
        </p:nvSpPr>
        <p:spPr>
          <a:xfrm>
            <a:off x="14311470" y="6450715"/>
            <a:ext cx="4936490" cy="321945"/>
          </a:xfrm>
          <a:prstGeom prst="rect">
            <a:avLst/>
          </a:prstGeom>
        </p:spPr>
        <p:txBody>
          <a:bodyPr vert="horz" wrap="square" lIns="0" tIns="12065" rIns="0" bIns="0" rtlCol="0">
            <a:spAutoFit/>
          </a:bodyPr>
          <a:lstStyle/>
          <a:p>
            <a:pPr marL="12700">
              <a:lnSpc>
                <a:spcPct val="100000"/>
              </a:lnSpc>
              <a:spcBef>
                <a:spcPts val="95"/>
              </a:spcBef>
            </a:pPr>
            <a:r>
              <a:rPr sz="1950" spc="-60" dirty="0">
                <a:solidFill>
                  <a:srgbClr val="1A1717"/>
                </a:solidFill>
                <a:latin typeface="Tahoma"/>
                <a:cs typeface="Tahoma"/>
              </a:rPr>
              <a:t>-</a:t>
            </a:r>
            <a:r>
              <a:rPr sz="1950" spc="-185" dirty="0">
                <a:solidFill>
                  <a:srgbClr val="1A1717"/>
                </a:solidFill>
                <a:latin typeface="Tahoma"/>
                <a:cs typeface="Tahoma"/>
              </a:rPr>
              <a:t> </a:t>
            </a:r>
            <a:r>
              <a:rPr sz="1950" spc="75" dirty="0">
                <a:solidFill>
                  <a:srgbClr val="1A1717"/>
                </a:solidFill>
                <a:latin typeface="Tahoma"/>
                <a:cs typeface="Tahoma"/>
              </a:rPr>
              <a:t>O</a:t>
            </a:r>
            <a:r>
              <a:rPr sz="1950" spc="85" dirty="0">
                <a:solidFill>
                  <a:srgbClr val="1A1717"/>
                </a:solidFill>
                <a:latin typeface="Tahoma"/>
                <a:cs typeface="Tahoma"/>
              </a:rPr>
              <a:t>u</a:t>
            </a:r>
            <a:r>
              <a:rPr sz="1950" spc="55" dirty="0">
                <a:solidFill>
                  <a:srgbClr val="1A1717"/>
                </a:solidFill>
                <a:latin typeface="Tahoma"/>
                <a:cs typeface="Tahoma"/>
              </a:rPr>
              <a:t>t</a:t>
            </a:r>
            <a:r>
              <a:rPr sz="1950" spc="5" dirty="0">
                <a:solidFill>
                  <a:srgbClr val="1A1717"/>
                </a:solidFill>
                <a:latin typeface="Tahoma"/>
                <a:cs typeface="Tahoma"/>
              </a:rPr>
              <a:t>c</a:t>
            </a:r>
            <a:r>
              <a:rPr sz="1950" spc="100" dirty="0">
                <a:solidFill>
                  <a:srgbClr val="1A1717"/>
                </a:solidFill>
                <a:latin typeface="Tahoma"/>
                <a:cs typeface="Tahoma"/>
              </a:rPr>
              <a:t>o</a:t>
            </a:r>
            <a:r>
              <a:rPr sz="1950" spc="110" dirty="0">
                <a:solidFill>
                  <a:srgbClr val="1A1717"/>
                </a:solidFill>
                <a:latin typeface="Tahoma"/>
                <a:cs typeface="Tahoma"/>
              </a:rPr>
              <a:t>m</a:t>
            </a:r>
            <a:r>
              <a:rPr sz="1950" spc="35" dirty="0">
                <a:solidFill>
                  <a:srgbClr val="1A1717"/>
                </a:solidFill>
                <a:latin typeface="Tahoma"/>
                <a:cs typeface="Tahoma"/>
              </a:rPr>
              <a:t>e</a:t>
            </a:r>
            <a:r>
              <a:rPr sz="1950" spc="-185" dirty="0">
                <a:solidFill>
                  <a:srgbClr val="1A1717"/>
                </a:solidFill>
                <a:latin typeface="Tahoma"/>
                <a:cs typeface="Tahoma"/>
              </a:rPr>
              <a:t> </a:t>
            </a:r>
            <a:r>
              <a:rPr sz="1950" spc="110" dirty="0">
                <a:solidFill>
                  <a:srgbClr val="1A1717"/>
                </a:solidFill>
                <a:latin typeface="Tahoma"/>
                <a:cs typeface="Tahoma"/>
              </a:rPr>
              <a:t>m</a:t>
            </a:r>
            <a:r>
              <a:rPr sz="1950" spc="100" dirty="0">
                <a:solidFill>
                  <a:srgbClr val="1A1717"/>
                </a:solidFill>
                <a:latin typeface="Tahoma"/>
                <a:cs typeface="Tahoma"/>
              </a:rPr>
              <a:t>o</a:t>
            </a:r>
            <a:r>
              <a:rPr sz="1950" spc="90" dirty="0">
                <a:solidFill>
                  <a:srgbClr val="1A1717"/>
                </a:solidFill>
                <a:latin typeface="Tahoma"/>
                <a:cs typeface="Tahoma"/>
              </a:rPr>
              <a:t>n</a:t>
            </a:r>
            <a:r>
              <a:rPr sz="1950" spc="80" dirty="0">
                <a:solidFill>
                  <a:srgbClr val="1A1717"/>
                </a:solidFill>
                <a:latin typeface="Tahoma"/>
                <a:cs typeface="Tahoma"/>
              </a:rPr>
              <a:t>i</a:t>
            </a:r>
            <a:r>
              <a:rPr sz="1950" spc="55" dirty="0">
                <a:solidFill>
                  <a:srgbClr val="1A1717"/>
                </a:solidFill>
                <a:latin typeface="Tahoma"/>
                <a:cs typeface="Tahoma"/>
              </a:rPr>
              <a:t>t</a:t>
            </a:r>
            <a:r>
              <a:rPr sz="1950" spc="100" dirty="0">
                <a:solidFill>
                  <a:srgbClr val="1A1717"/>
                </a:solidFill>
                <a:latin typeface="Tahoma"/>
                <a:cs typeface="Tahoma"/>
              </a:rPr>
              <a:t>o</a:t>
            </a:r>
            <a:r>
              <a:rPr sz="1950" spc="30" dirty="0">
                <a:solidFill>
                  <a:srgbClr val="1A1717"/>
                </a:solidFill>
                <a:latin typeface="Tahoma"/>
                <a:cs typeface="Tahoma"/>
              </a:rPr>
              <a:t>r</a:t>
            </a:r>
            <a:r>
              <a:rPr sz="1950" spc="80" dirty="0">
                <a:solidFill>
                  <a:srgbClr val="1A1717"/>
                </a:solidFill>
                <a:latin typeface="Tahoma"/>
                <a:cs typeface="Tahoma"/>
              </a:rPr>
              <a:t>i</a:t>
            </a:r>
            <a:r>
              <a:rPr sz="1950" spc="90" dirty="0">
                <a:solidFill>
                  <a:srgbClr val="1A1717"/>
                </a:solidFill>
                <a:latin typeface="Tahoma"/>
                <a:cs typeface="Tahoma"/>
              </a:rPr>
              <a:t>n</a:t>
            </a:r>
            <a:r>
              <a:rPr sz="1950" spc="100" dirty="0">
                <a:solidFill>
                  <a:srgbClr val="1A1717"/>
                </a:solidFill>
                <a:latin typeface="Tahoma"/>
                <a:cs typeface="Tahoma"/>
              </a:rPr>
              <a:t>g</a:t>
            </a:r>
            <a:r>
              <a:rPr sz="1950" spc="-185" dirty="0">
                <a:solidFill>
                  <a:srgbClr val="1A1717"/>
                </a:solidFill>
                <a:latin typeface="Tahoma"/>
                <a:cs typeface="Tahoma"/>
              </a:rPr>
              <a:t> </a:t>
            </a:r>
            <a:r>
              <a:rPr sz="1950" spc="85" dirty="0">
                <a:solidFill>
                  <a:srgbClr val="1A1717"/>
                </a:solidFill>
                <a:latin typeface="Tahoma"/>
                <a:cs typeface="Tahoma"/>
              </a:rPr>
              <a:t>u</a:t>
            </a:r>
            <a:r>
              <a:rPr sz="1950" spc="-15" dirty="0">
                <a:solidFill>
                  <a:srgbClr val="1A1717"/>
                </a:solidFill>
                <a:latin typeface="Tahoma"/>
                <a:cs typeface="Tahoma"/>
              </a:rPr>
              <a:t>s</a:t>
            </a:r>
            <a:r>
              <a:rPr sz="1950" spc="80" dirty="0">
                <a:solidFill>
                  <a:srgbClr val="1A1717"/>
                </a:solidFill>
                <a:latin typeface="Tahoma"/>
                <a:cs typeface="Tahoma"/>
              </a:rPr>
              <a:t>i</a:t>
            </a:r>
            <a:r>
              <a:rPr sz="1950" spc="90" dirty="0">
                <a:solidFill>
                  <a:srgbClr val="1A1717"/>
                </a:solidFill>
                <a:latin typeface="Tahoma"/>
                <a:cs typeface="Tahoma"/>
              </a:rPr>
              <a:t>n</a:t>
            </a:r>
            <a:r>
              <a:rPr sz="1950" spc="100" dirty="0">
                <a:solidFill>
                  <a:srgbClr val="1A1717"/>
                </a:solidFill>
                <a:latin typeface="Tahoma"/>
                <a:cs typeface="Tahoma"/>
              </a:rPr>
              <a:t>g</a:t>
            </a:r>
            <a:r>
              <a:rPr sz="1950" spc="-185" dirty="0">
                <a:solidFill>
                  <a:srgbClr val="1A1717"/>
                </a:solidFill>
                <a:latin typeface="Tahoma"/>
                <a:cs typeface="Tahoma"/>
              </a:rPr>
              <a:t> </a:t>
            </a:r>
            <a:r>
              <a:rPr sz="1950" spc="-15" dirty="0">
                <a:solidFill>
                  <a:srgbClr val="1A1717"/>
                </a:solidFill>
                <a:latin typeface="Tahoma"/>
                <a:cs typeface="Tahoma"/>
              </a:rPr>
              <a:t>s</a:t>
            </a:r>
            <a:r>
              <a:rPr sz="1950" spc="85" dirty="0">
                <a:solidFill>
                  <a:srgbClr val="1A1717"/>
                </a:solidFill>
                <a:latin typeface="Tahoma"/>
                <a:cs typeface="Tahoma"/>
              </a:rPr>
              <a:t>u</a:t>
            </a:r>
            <a:r>
              <a:rPr sz="1950" spc="75" dirty="0">
                <a:solidFill>
                  <a:srgbClr val="1A1717"/>
                </a:solidFill>
                <a:latin typeface="Tahoma"/>
                <a:cs typeface="Tahoma"/>
              </a:rPr>
              <a:t>r</a:t>
            </a:r>
            <a:r>
              <a:rPr sz="1950" spc="45" dirty="0">
                <a:solidFill>
                  <a:srgbClr val="1A1717"/>
                </a:solidFill>
                <a:latin typeface="Tahoma"/>
                <a:cs typeface="Tahoma"/>
              </a:rPr>
              <a:t>v</a:t>
            </a:r>
            <a:r>
              <a:rPr sz="1950" spc="25" dirty="0">
                <a:solidFill>
                  <a:srgbClr val="1A1717"/>
                </a:solidFill>
                <a:latin typeface="Tahoma"/>
                <a:cs typeface="Tahoma"/>
              </a:rPr>
              <a:t>e</a:t>
            </a:r>
            <a:r>
              <a:rPr sz="1950" spc="30" dirty="0">
                <a:solidFill>
                  <a:srgbClr val="1A1717"/>
                </a:solidFill>
                <a:latin typeface="Tahoma"/>
                <a:cs typeface="Tahoma"/>
              </a:rPr>
              <a:t>y</a:t>
            </a:r>
            <a:r>
              <a:rPr sz="1950" spc="-15" dirty="0">
                <a:solidFill>
                  <a:srgbClr val="1A1717"/>
                </a:solidFill>
                <a:latin typeface="Tahoma"/>
                <a:cs typeface="Tahoma"/>
              </a:rPr>
              <a:t>s</a:t>
            </a:r>
            <a:r>
              <a:rPr sz="1950" spc="-185" dirty="0">
                <a:solidFill>
                  <a:srgbClr val="1A1717"/>
                </a:solidFill>
                <a:latin typeface="Tahoma"/>
                <a:cs typeface="Tahoma"/>
              </a:rPr>
              <a:t> </a:t>
            </a:r>
            <a:r>
              <a:rPr sz="1950" spc="20" dirty="0">
                <a:solidFill>
                  <a:srgbClr val="1A1717"/>
                </a:solidFill>
                <a:latin typeface="Tahoma"/>
                <a:cs typeface="Tahoma"/>
              </a:rPr>
              <a:t>a</a:t>
            </a:r>
            <a:r>
              <a:rPr sz="1950" spc="90" dirty="0">
                <a:solidFill>
                  <a:srgbClr val="1A1717"/>
                </a:solidFill>
                <a:latin typeface="Tahoma"/>
                <a:cs typeface="Tahoma"/>
              </a:rPr>
              <a:t>n</a:t>
            </a:r>
            <a:r>
              <a:rPr sz="1950" spc="114" dirty="0">
                <a:solidFill>
                  <a:srgbClr val="1A1717"/>
                </a:solidFill>
                <a:latin typeface="Tahoma"/>
                <a:cs typeface="Tahoma"/>
              </a:rPr>
              <a:t>d</a:t>
            </a:r>
            <a:r>
              <a:rPr sz="1950" spc="-185" dirty="0">
                <a:solidFill>
                  <a:srgbClr val="1A1717"/>
                </a:solidFill>
                <a:latin typeface="Tahoma"/>
                <a:cs typeface="Tahoma"/>
              </a:rPr>
              <a:t> </a:t>
            </a:r>
            <a:r>
              <a:rPr sz="1950" spc="-15" dirty="0">
                <a:solidFill>
                  <a:srgbClr val="1A1717"/>
                </a:solidFill>
                <a:latin typeface="Tahoma"/>
                <a:cs typeface="Tahoma"/>
              </a:rPr>
              <a:t>s</a:t>
            </a:r>
            <a:r>
              <a:rPr sz="1950" spc="100" dirty="0">
                <a:solidFill>
                  <a:srgbClr val="1A1717"/>
                </a:solidFill>
                <a:latin typeface="Tahoma"/>
                <a:cs typeface="Tahoma"/>
              </a:rPr>
              <a:t>o</a:t>
            </a:r>
            <a:endParaRPr sz="1950">
              <a:latin typeface="Tahoma"/>
              <a:cs typeface="Tahoma"/>
            </a:endParaRPr>
          </a:p>
        </p:txBody>
      </p:sp>
      <p:sp>
        <p:nvSpPr>
          <p:cNvPr id="23" name="object 23"/>
          <p:cNvSpPr txBox="1"/>
          <p:nvPr/>
        </p:nvSpPr>
        <p:spPr>
          <a:xfrm>
            <a:off x="14474031" y="7026614"/>
            <a:ext cx="1379220" cy="321945"/>
          </a:xfrm>
          <a:prstGeom prst="rect">
            <a:avLst/>
          </a:prstGeom>
        </p:spPr>
        <p:txBody>
          <a:bodyPr vert="horz" wrap="square" lIns="0" tIns="12065" rIns="0" bIns="0" rtlCol="0">
            <a:spAutoFit/>
          </a:bodyPr>
          <a:lstStyle/>
          <a:p>
            <a:pPr marL="12700">
              <a:lnSpc>
                <a:spcPct val="100000"/>
              </a:lnSpc>
              <a:spcBef>
                <a:spcPts val="95"/>
              </a:spcBef>
            </a:pPr>
            <a:r>
              <a:rPr sz="1950" spc="110" dirty="0">
                <a:solidFill>
                  <a:srgbClr val="1A1717"/>
                </a:solidFill>
                <a:latin typeface="Tahoma"/>
                <a:cs typeface="Tahoma"/>
              </a:rPr>
              <a:t>m</a:t>
            </a:r>
            <a:r>
              <a:rPr sz="1950" spc="85" dirty="0">
                <a:solidFill>
                  <a:srgbClr val="1A1717"/>
                </a:solidFill>
                <a:latin typeface="Tahoma"/>
                <a:cs typeface="Tahoma"/>
              </a:rPr>
              <a:t>u</a:t>
            </a:r>
            <a:r>
              <a:rPr sz="1950" spc="25" dirty="0">
                <a:solidFill>
                  <a:srgbClr val="1A1717"/>
                </a:solidFill>
                <a:latin typeface="Tahoma"/>
                <a:cs typeface="Tahoma"/>
              </a:rPr>
              <a:t>c</a:t>
            </a:r>
            <a:r>
              <a:rPr sz="1950" spc="90" dirty="0">
                <a:solidFill>
                  <a:srgbClr val="1A1717"/>
                </a:solidFill>
                <a:latin typeface="Tahoma"/>
                <a:cs typeface="Tahoma"/>
              </a:rPr>
              <a:t>h</a:t>
            </a:r>
            <a:r>
              <a:rPr sz="1950" spc="-185" dirty="0">
                <a:solidFill>
                  <a:srgbClr val="1A1717"/>
                </a:solidFill>
                <a:latin typeface="Tahoma"/>
                <a:cs typeface="Tahoma"/>
              </a:rPr>
              <a:t> </a:t>
            </a:r>
            <a:r>
              <a:rPr sz="1950" spc="110" dirty="0">
                <a:solidFill>
                  <a:srgbClr val="1A1717"/>
                </a:solidFill>
                <a:latin typeface="Tahoma"/>
                <a:cs typeface="Tahoma"/>
              </a:rPr>
              <a:t>m</a:t>
            </a:r>
            <a:r>
              <a:rPr sz="1950" spc="100" dirty="0">
                <a:solidFill>
                  <a:srgbClr val="1A1717"/>
                </a:solidFill>
                <a:latin typeface="Tahoma"/>
                <a:cs typeface="Tahoma"/>
              </a:rPr>
              <a:t>o</a:t>
            </a:r>
            <a:r>
              <a:rPr sz="1950" spc="10" dirty="0">
                <a:solidFill>
                  <a:srgbClr val="1A1717"/>
                </a:solidFill>
                <a:latin typeface="Tahoma"/>
                <a:cs typeface="Tahoma"/>
              </a:rPr>
              <a:t>r</a:t>
            </a:r>
            <a:r>
              <a:rPr sz="1950" spc="35" dirty="0">
                <a:solidFill>
                  <a:srgbClr val="1A1717"/>
                </a:solidFill>
                <a:latin typeface="Tahoma"/>
                <a:cs typeface="Tahoma"/>
              </a:rPr>
              <a:t>e</a:t>
            </a:r>
            <a:r>
              <a:rPr sz="1950" spc="-135" dirty="0">
                <a:solidFill>
                  <a:srgbClr val="1A1717"/>
                </a:solidFill>
                <a:latin typeface="Tahoma"/>
                <a:cs typeface="Tahoma"/>
              </a:rPr>
              <a:t>!</a:t>
            </a:r>
            <a:endParaRPr sz="1950">
              <a:latin typeface="Tahoma"/>
              <a:cs typeface="Tahoma"/>
            </a:endParaRPr>
          </a:p>
        </p:txBody>
      </p:sp>
      <p:pic>
        <p:nvPicPr>
          <p:cNvPr id="24" name="Picture 23">
            <a:extLst>
              <a:ext uri="{FF2B5EF4-FFF2-40B4-BE49-F238E27FC236}">
                <a16:creationId xmlns:a16="http://schemas.microsoft.com/office/drawing/2014/main" id="{85955201-74E6-E410-9E7C-193B6A2EDEFB}"/>
              </a:ext>
            </a:extLst>
          </p:cNvPr>
          <p:cNvPicPr>
            <a:picLocks noChangeAspect="1"/>
          </p:cNvPicPr>
          <p:nvPr/>
        </p:nvPicPr>
        <p:blipFill>
          <a:blip r:embed="rId2"/>
          <a:stretch>
            <a:fillRect/>
          </a:stretch>
        </p:blipFill>
        <p:spPr>
          <a:xfrm>
            <a:off x="589120" y="3570011"/>
            <a:ext cx="6133092" cy="6316473"/>
          </a:xfrm>
          <a:prstGeom prst="rect">
            <a:avLst/>
          </a:prstGeom>
        </p:spPr>
      </p:pic>
      <p:pic>
        <p:nvPicPr>
          <p:cNvPr id="25" name="Picture 24">
            <a:extLst>
              <a:ext uri="{FF2B5EF4-FFF2-40B4-BE49-F238E27FC236}">
                <a16:creationId xmlns:a16="http://schemas.microsoft.com/office/drawing/2014/main" id="{53A857FB-F17B-E4F7-EFBF-FDC5BA049072}"/>
              </a:ext>
            </a:extLst>
          </p:cNvPr>
          <p:cNvPicPr>
            <a:picLocks noChangeAspect="1"/>
          </p:cNvPicPr>
          <p:nvPr/>
        </p:nvPicPr>
        <p:blipFill>
          <a:blip r:embed="rId3"/>
          <a:stretch>
            <a:fillRect/>
          </a:stretch>
        </p:blipFill>
        <p:spPr>
          <a:xfrm>
            <a:off x="589119" y="10439145"/>
            <a:ext cx="3253611" cy="414890"/>
          </a:xfrm>
          <a:prstGeom prst="rect">
            <a:avLst/>
          </a:prstGeom>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5235" y="5235"/>
            <a:ext cx="20093940" cy="11298555"/>
          </a:xfrm>
          <a:custGeom>
            <a:avLst/>
            <a:gdLst/>
            <a:ahLst/>
            <a:cxnLst/>
            <a:rect l="l" t="t" r="r" b="b"/>
            <a:pathLst>
              <a:path w="20093940" h="11298555">
                <a:moveTo>
                  <a:pt x="20093629" y="11298085"/>
                </a:moveTo>
                <a:lnTo>
                  <a:pt x="0" y="11298085"/>
                </a:lnTo>
                <a:lnTo>
                  <a:pt x="0" y="0"/>
                </a:lnTo>
                <a:lnTo>
                  <a:pt x="20093629" y="0"/>
                </a:lnTo>
                <a:lnTo>
                  <a:pt x="20093629" y="11298085"/>
                </a:lnTo>
                <a:close/>
              </a:path>
            </a:pathLst>
          </a:custGeom>
          <a:solidFill>
            <a:srgbClr val="2573B6"/>
          </a:solidFill>
        </p:spPr>
        <p:txBody>
          <a:bodyPr wrap="square" lIns="0" tIns="0" rIns="0" bIns="0" rtlCol="0"/>
          <a:lstStyle/>
          <a:p>
            <a:endParaRPr/>
          </a:p>
        </p:txBody>
      </p:sp>
      <p:grpSp>
        <p:nvGrpSpPr>
          <p:cNvPr id="3" name="object 3"/>
          <p:cNvGrpSpPr/>
          <p:nvPr/>
        </p:nvGrpSpPr>
        <p:grpSpPr>
          <a:xfrm>
            <a:off x="-162" y="0"/>
            <a:ext cx="20104735" cy="11309350"/>
            <a:chOff x="-162" y="0"/>
            <a:chExt cx="20104735" cy="11309350"/>
          </a:xfrm>
        </p:grpSpPr>
        <p:sp>
          <p:nvSpPr>
            <p:cNvPr id="4" name="object 4"/>
            <p:cNvSpPr/>
            <p:nvPr/>
          </p:nvSpPr>
          <p:spPr>
            <a:xfrm>
              <a:off x="5235" y="5235"/>
              <a:ext cx="20093940" cy="11298555"/>
            </a:xfrm>
            <a:custGeom>
              <a:avLst/>
              <a:gdLst/>
              <a:ahLst/>
              <a:cxnLst/>
              <a:rect l="l" t="t" r="r" b="b"/>
              <a:pathLst>
                <a:path w="20093940" h="11298555">
                  <a:moveTo>
                    <a:pt x="0" y="0"/>
                  </a:moveTo>
                  <a:lnTo>
                    <a:pt x="20093629" y="0"/>
                  </a:lnTo>
                  <a:lnTo>
                    <a:pt x="20093629" y="11298085"/>
                  </a:lnTo>
                  <a:lnTo>
                    <a:pt x="0" y="11298085"/>
                  </a:lnTo>
                  <a:lnTo>
                    <a:pt x="0" y="0"/>
                  </a:lnTo>
                  <a:close/>
                </a:path>
              </a:pathLst>
            </a:custGeom>
            <a:ln w="10470">
              <a:solidFill>
                <a:srgbClr val="6F6F6F"/>
              </a:solidFill>
            </a:ln>
          </p:spPr>
          <p:txBody>
            <a:bodyPr wrap="square" lIns="0" tIns="0" rIns="0" bIns="0" rtlCol="0"/>
            <a:lstStyle/>
            <a:p>
              <a:endParaRPr/>
            </a:p>
          </p:txBody>
        </p:sp>
        <p:sp>
          <p:nvSpPr>
            <p:cNvPr id="5" name="object 5"/>
            <p:cNvSpPr/>
            <p:nvPr/>
          </p:nvSpPr>
          <p:spPr>
            <a:xfrm>
              <a:off x="559079" y="10334770"/>
              <a:ext cx="3126740" cy="396875"/>
            </a:xfrm>
            <a:custGeom>
              <a:avLst/>
              <a:gdLst/>
              <a:ahLst/>
              <a:cxnLst/>
              <a:rect l="l" t="t" r="r" b="b"/>
              <a:pathLst>
                <a:path w="3126740" h="396875">
                  <a:moveTo>
                    <a:pt x="259943" y="220764"/>
                  </a:moveTo>
                  <a:lnTo>
                    <a:pt x="250875" y="166255"/>
                  </a:lnTo>
                  <a:lnTo>
                    <a:pt x="225869" y="127381"/>
                  </a:lnTo>
                  <a:lnTo>
                    <a:pt x="188252" y="104101"/>
                  </a:lnTo>
                  <a:lnTo>
                    <a:pt x="141351" y="96342"/>
                  </a:lnTo>
                  <a:lnTo>
                    <a:pt x="112941" y="99377"/>
                  </a:lnTo>
                  <a:lnTo>
                    <a:pt x="87210" y="108331"/>
                  </a:lnTo>
                  <a:lnTo>
                    <a:pt x="65265" y="122936"/>
                  </a:lnTo>
                  <a:lnTo>
                    <a:pt x="48171" y="142938"/>
                  </a:lnTo>
                  <a:lnTo>
                    <a:pt x="48171" y="101650"/>
                  </a:lnTo>
                  <a:lnTo>
                    <a:pt x="0" y="101650"/>
                  </a:lnTo>
                  <a:lnTo>
                    <a:pt x="0" y="391769"/>
                  </a:lnTo>
                  <a:lnTo>
                    <a:pt x="48171" y="391769"/>
                  </a:lnTo>
                  <a:lnTo>
                    <a:pt x="48171" y="231368"/>
                  </a:lnTo>
                  <a:lnTo>
                    <a:pt x="54229" y="190436"/>
                  </a:lnTo>
                  <a:lnTo>
                    <a:pt x="71272" y="161340"/>
                  </a:lnTo>
                  <a:lnTo>
                    <a:pt x="97536" y="143954"/>
                  </a:lnTo>
                  <a:lnTo>
                    <a:pt x="131292" y="138176"/>
                  </a:lnTo>
                  <a:lnTo>
                    <a:pt x="164503" y="143827"/>
                  </a:lnTo>
                  <a:lnTo>
                    <a:pt x="190055" y="160680"/>
                  </a:lnTo>
                  <a:lnTo>
                    <a:pt x="206489" y="188645"/>
                  </a:lnTo>
                  <a:lnTo>
                    <a:pt x="212305" y="227634"/>
                  </a:lnTo>
                  <a:lnTo>
                    <a:pt x="212305" y="391769"/>
                  </a:lnTo>
                  <a:lnTo>
                    <a:pt x="259943" y="391769"/>
                  </a:lnTo>
                  <a:lnTo>
                    <a:pt x="259943" y="220764"/>
                  </a:lnTo>
                  <a:close/>
                </a:path>
                <a:path w="3126740" h="396875">
                  <a:moveTo>
                    <a:pt x="614184" y="246202"/>
                  </a:moveTo>
                  <a:lnTo>
                    <a:pt x="606856" y="195503"/>
                  </a:lnTo>
                  <a:lnTo>
                    <a:pt x="586346" y="154063"/>
                  </a:lnTo>
                  <a:lnTo>
                    <a:pt x="570750" y="138722"/>
                  </a:lnTo>
                  <a:lnTo>
                    <a:pt x="564959" y="133032"/>
                  </a:lnTo>
                  <a:lnTo>
                    <a:pt x="564959" y="246202"/>
                  </a:lnTo>
                  <a:lnTo>
                    <a:pt x="556488" y="294119"/>
                  </a:lnTo>
                  <a:lnTo>
                    <a:pt x="534060" y="327787"/>
                  </a:lnTo>
                  <a:lnTo>
                    <a:pt x="502196" y="347662"/>
                  </a:lnTo>
                  <a:lnTo>
                    <a:pt x="465429" y="354190"/>
                  </a:lnTo>
                  <a:lnTo>
                    <a:pt x="429323" y="347662"/>
                  </a:lnTo>
                  <a:lnTo>
                    <a:pt x="398919" y="327787"/>
                  </a:lnTo>
                  <a:lnTo>
                    <a:pt x="377939" y="294119"/>
                  </a:lnTo>
                  <a:lnTo>
                    <a:pt x="370128" y="246202"/>
                  </a:lnTo>
                  <a:lnTo>
                    <a:pt x="378117" y="198577"/>
                  </a:lnTo>
                  <a:lnTo>
                    <a:pt x="399516" y="165061"/>
                  </a:lnTo>
                  <a:lnTo>
                    <a:pt x="430428" y="145237"/>
                  </a:lnTo>
                  <a:lnTo>
                    <a:pt x="467004" y="138722"/>
                  </a:lnTo>
                  <a:lnTo>
                    <a:pt x="503313" y="145237"/>
                  </a:lnTo>
                  <a:lnTo>
                    <a:pt x="534644" y="165061"/>
                  </a:lnTo>
                  <a:lnTo>
                    <a:pt x="556653" y="198577"/>
                  </a:lnTo>
                  <a:lnTo>
                    <a:pt x="564959" y="246202"/>
                  </a:lnTo>
                  <a:lnTo>
                    <a:pt x="564959" y="133032"/>
                  </a:lnTo>
                  <a:lnTo>
                    <a:pt x="554837" y="123063"/>
                  </a:lnTo>
                  <a:lnTo>
                    <a:pt x="514502" y="103619"/>
                  </a:lnTo>
                  <a:lnTo>
                    <a:pt x="467537" y="96888"/>
                  </a:lnTo>
                  <a:lnTo>
                    <a:pt x="420776" y="103619"/>
                  </a:lnTo>
                  <a:lnTo>
                    <a:pt x="380466" y="123063"/>
                  </a:lnTo>
                  <a:lnTo>
                    <a:pt x="348869" y="154063"/>
                  </a:lnTo>
                  <a:lnTo>
                    <a:pt x="328256" y="195503"/>
                  </a:lnTo>
                  <a:lnTo>
                    <a:pt x="320878" y="246202"/>
                  </a:lnTo>
                  <a:lnTo>
                    <a:pt x="328041" y="297205"/>
                  </a:lnTo>
                  <a:lnTo>
                    <a:pt x="348132" y="338924"/>
                  </a:lnTo>
                  <a:lnTo>
                    <a:pt x="379095" y="370154"/>
                  </a:lnTo>
                  <a:lnTo>
                    <a:pt x="418884" y="389763"/>
                  </a:lnTo>
                  <a:lnTo>
                    <a:pt x="465429" y="396557"/>
                  </a:lnTo>
                  <a:lnTo>
                    <a:pt x="512610" y="389763"/>
                  </a:lnTo>
                  <a:lnTo>
                    <a:pt x="553466" y="370154"/>
                  </a:lnTo>
                  <a:lnTo>
                    <a:pt x="569887" y="354190"/>
                  </a:lnTo>
                  <a:lnTo>
                    <a:pt x="585609" y="338924"/>
                  </a:lnTo>
                  <a:lnTo>
                    <a:pt x="606640" y="297205"/>
                  </a:lnTo>
                  <a:lnTo>
                    <a:pt x="614184" y="246202"/>
                  </a:lnTo>
                  <a:close/>
                </a:path>
                <a:path w="3126740" h="396875">
                  <a:moveTo>
                    <a:pt x="927150" y="101663"/>
                  </a:moveTo>
                  <a:lnTo>
                    <a:pt x="875779" y="101663"/>
                  </a:lnTo>
                  <a:lnTo>
                    <a:pt x="785774" y="347319"/>
                  </a:lnTo>
                  <a:lnTo>
                    <a:pt x="695248" y="101663"/>
                  </a:lnTo>
                  <a:lnTo>
                    <a:pt x="643356" y="101663"/>
                  </a:lnTo>
                  <a:lnTo>
                    <a:pt x="757199" y="391782"/>
                  </a:lnTo>
                  <a:lnTo>
                    <a:pt x="813308" y="391782"/>
                  </a:lnTo>
                  <a:lnTo>
                    <a:pt x="927150" y="101663"/>
                  </a:lnTo>
                  <a:close/>
                </a:path>
                <a:path w="3126740" h="396875">
                  <a:moveTo>
                    <a:pt x="1239558" y="235597"/>
                  </a:moveTo>
                  <a:lnTo>
                    <a:pt x="1238123" y="225552"/>
                  </a:lnTo>
                  <a:lnTo>
                    <a:pt x="1233157" y="190677"/>
                  </a:lnTo>
                  <a:lnTo>
                    <a:pt x="1214780" y="152463"/>
                  </a:lnTo>
                  <a:lnTo>
                    <a:pt x="1200238" y="137642"/>
                  </a:lnTo>
                  <a:lnTo>
                    <a:pt x="1189786" y="127012"/>
                  </a:lnTo>
                  <a:lnTo>
                    <a:pt x="1189786" y="225552"/>
                  </a:lnTo>
                  <a:lnTo>
                    <a:pt x="1006602" y="225552"/>
                  </a:lnTo>
                  <a:lnTo>
                    <a:pt x="1016520" y="187909"/>
                  </a:lnTo>
                  <a:lnTo>
                    <a:pt x="1036726" y="160350"/>
                  </a:lnTo>
                  <a:lnTo>
                    <a:pt x="1064755" y="143408"/>
                  </a:lnTo>
                  <a:lnTo>
                    <a:pt x="1098207" y="137642"/>
                  </a:lnTo>
                  <a:lnTo>
                    <a:pt x="1133589" y="143408"/>
                  </a:lnTo>
                  <a:lnTo>
                    <a:pt x="1162862" y="160350"/>
                  </a:lnTo>
                  <a:lnTo>
                    <a:pt x="1182700" y="187909"/>
                  </a:lnTo>
                  <a:lnTo>
                    <a:pt x="1189786" y="225552"/>
                  </a:lnTo>
                  <a:lnTo>
                    <a:pt x="1189786" y="127012"/>
                  </a:lnTo>
                  <a:lnTo>
                    <a:pt x="1185684" y="122834"/>
                  </a:lnTo>
                  <a:lnTo>
                    <a:pt x="1147114" y="103682"/>
                  </a:lnTo>
                  <a:lnTo>
                    <a:pt x="1100315" y="96888"/>
                  </a:lnTo>
                  <a:lnTo>
                    <a:pt x="1052855" y="103619"/>
                  </a:lnTo>
                  <a:lnTo>
                    <a:pt x="1013218" y="123063"/>
                  </a:lnTo>
                  <a:lnTo>
                    <a:pt x="982941" y="154063"/>
                  </a:lnTo>
                  <a:lnTo>
                    <a:pt x="963625" y="195503"/>
                  </a:lnTo>
                  <a:lnTo>
                    <a:pt x="956830" y="246202"/>
                  </a:lnTo>
                  <a:lnTo>
                    <a:pt x="963828" y="297205"/>
                  </a:lnTo>
                  <a:lnTo>
                    <a:pt x="983551" y="338924"/>
                  </a:lnTo>
                  <a:lnTo>
                    <a:pt x="1014133" y="370154"/>
                  </a:lnTo>
                  <a:lnTo>
                    <a:pt x="1053680" y="389763"/>
                  </a:lnTo>
                  <a:lnTo>
                    <a:pt x="1100315" y="396557"/>
                  </a:lnTo>
                  <a:lnTo>
                    <a:pt x="1149451" y="389280"/>
                  </a:lnTo>
                  <a:lnTo>
                    <a:pt x="1188453" y="369277"/>
                  </a:lnTo>
                  <a:lnTo>
                    <a:pt x="1201242" y="355765"/>
                  </a:lnTo>
                  <a:lnTo>
                    <a:pt x="1216748" y="339369"/>
                  </a:lnTo>
                  <a:lnTo>
                    <a:pt x="1233728" y="302298"/>
                  </a:lnTo>
                  <a:lnTo>
                    <a:pt x="1181836" y="302298"/>
                  </a:lnTo>
                  <a:lnTo>
                    <a:pt x="1170736" y="323837"/>
                  </a:lnTo>
                  <a:lnTo>
                    <a:pt x="1153388" y="340753"/>
                  </a:lnTo>
                  <a:lnTo>
                    <a:pt x="1129880" y="351802"/>
                  </a:lnTo>
                  <a:lnTo>
                    <a:pt x="1100315" y="355765"/>
                  </a:lnTo>
                  <a:lnTo>
                    <a:pt x="1065339" y="349808"/>
                  </a:lnTo>
                  <a:lnTo>
                    <a:pt x="1036116" y="332282"/>
                  </a:lnTo>
                  <a:lnTo>
                    <a:pt x="1015441" y="303733"/>
                  </a:lnTo>
                  <a:lnTo>
                    <a:pt x="1006081" y="264718"/>
                  </a:lnTo>
                  <a:lnTo>
                    <a:pt x="1237983" y="264718"/>
                  </a:lnTo>
                  <a:lnTo>
                    <a:pt x="1238669" y="257416"/>
                  </a:lnTo>
                  <a:lnTo>
                    <a:pt x="1239164" y="250367"/>
                  </a:lnTo>
                  <a:lnTo>
                    <a:pt x="1239456" y="243205"/>
                  </a:lnTo>
                  <a:lnTo>
                    <a:pt x="1239558" y="235597"/>
                  </a:lnTo>
                  <a:close/>
                </a:path>
                <a:path w="3126740" h="396875">
                  <a:moveTo>
                    <a:pt x="1351305" y="0"/>
                  </a:moveTo>
                  <a:lnTo>
                    <a:pt x="1303134" y="0"/>
                  </a:lnTo>
                  <a:lnTo>
                    <a:pt x="1303134" y="391782"/>
                  </a:lnTo>
                  <a:lnTo>
                    <a:pt x="1351305" y="391782"/>
                  </a:lnTo>
                  <a:lnTo>
                    <a:pt x="1351305" y="0"/>
                  </a:lnTo>
                  <a:close/>
                </a:path>
                <a:path w="3126740" h="396875">
                  <a:moveTo>
                    <a:pt x="1735683" y="21882"/>
                  </a:moveTo>
                  <a:lnTo>
                    <a:pt x="1661579" y="21882"/>
                  </a:lnTo>
                  <a:lnTo>
                    <a:pt x="1661579" y="174282"/>
                  </a:lnTo>
                  <a:lnTo>
                    <a:pt x="1503273" y="174282"/>
                  </a:lnTo>
                  <a:lnTo>
                    <a:pt x="1503273" y="21882"/>
                  </a:lnTo>
                  <a:lnTo>
                    <a:pt x="1429156" y="21882"/>
                  </a:lnTo>
                  <a:lnTo>
                    <a:pt x="1429156" y="174282"/>
                  </a:lnTo>
                  <a:lnTo>
                    <a:pt x="1429156" y="233972"/>
                  </a:lnTo>
                  <a:lnTo>
                    <a:pt x="1429156" y="391452"/>
                  </a:lnTo>
                  <a:lnTo>
                    <a:pt x="1503273" y="391452"/>
                  </a:lnTo>
                  <a:lnTo>
                    <a:pt x="1503273" y="233972"/>
                  </a:lnTo>
                  <a:lnTo>
                    <a:pt x="1661579" y="233972"/>
                  </a:lnTo>
                  <a:lnTo>
                    <a:pt x="1661579" y="391452"/>
                  </a:lnTo>
                  <a:lnTo>
                    <a:pt x="1735683" y="391452"/>
                  </a:lnTo>
                  <a:lnTo>
                    <a:pt x="1735683" y="233972"/>
                  </a:lnTo>
                  <a:lnTo>
                    <a:pt x="1735683" y="174282"/>
                  </a:lnTo>
                  <a:lnTo>
                    <a:pt x="1735683" y="21882"/>
                  </a:lnTo>
                  <a:close/>
                </a:path>
                <a:path w="3126740" h="396875">
                  <a:moveTo>
                    <a:pt x="2081466" y="238772"/>
                  </a:moveTo>
                  <a:lnTo>
                    <a:pt x="2078469" y="217589"/>
                  </a:lnTo>
                  <a:lnTo>
                    <a:pt x="2074570" y="190144"/>
                  </a:lnTo>
                  <a:lnTo>
                    <a:pt x="2057234" y="154597"/>
                  </a:lnTo>
                  <a:lnTo>
                    <a:pt x="2054987" y="149974"/>
                  </a:lnTo>
                  <a:lnTo>
                    <a:pt x="2024405" y="119621"/>
                  </a:lnTo>
                  <a:lnTo>
                    <a:pt x="2004720" y="110159"/>
                  </a:lnTo>
                  <a:lnTo>
                    <a:pt x="2004720" y="217589"/>
                  </a:lnTo>
                  <a:lnTo>
                    <a:pt x="1865464" y="217589"/>
                  </a:lnTo>
                  <a:lnTo>
                    <a:pt x="1873770" y="190766"/>
                  </a:lnTo>
                  <a:lnTo>
                    <a:pt x="1889023" y="171005"/>
                  </a:lnTo>
                  <a:lnTo>
                    <a:pt x="1909838" y="158775"/>
                  </a:lnTo>
                  <a:lnTo>
                    <a:pt x="1934819" y="154597"/>
                  </a:lnTo>
                  <a:lnTo>
                    <a:pt x="1961667" y="159004"/>
                  </a:lnTo>
                  <a:lnTo>
                    <a:pt x="1983651" y="171602"/>
                  </a:lnTo>
                  <a:lnTo>
                    <a:pt x="1998700" y="191439"/>
                  </a:lnTo>
                  <a:lnTo>
                    <a:pt x="2004720" y="217589"/>
                  </a:lnTo>
                  <a:lnTo>
                    <a:pt x="2004720" y="110159"/>
                  </a:lnTo>
                  <a:lnTo>
                    <a:pt x="1984502" y="100418"/>
                  </a:lnTo>
                  <a:lnTo>
                    <a:pt x="1936940" y="93713"/>
                  </a:lnTo>
                  <a:lnTo>
                    <a:pt x="1888299" y="100571"/>
                  </a:lnTo>
                  <a:lnTo>
                    <a:pt x="1847621" y="120332"/>
                  </a:lnTo>
                  <a:lnTo>
                    <a:pt x="1816569" y="151803"/>
                  </a:lnTo>
                  <a:lnTo>
                    <a:pt x="1796732" y="193802"/>
                  </a:lnTo>
                  <a:lnTo>
                    <a:pt x="1789772" y="245122"/>
                  </a:lnTo>
                  <a:lnTo>
                    <a:pt x="1796897" y="296252"/>
                  </a:lnTo>
                  <a:lnTo>
                    <a:pt x="1817027" y="338226"/>
                  </a:lnTo>
                  <a:lnTo>
                    <a:pt x="1848319" y="369773"/>
                  </a:lnTo>
                  <a:lnTo>
                    <a:pt x="1888909" y="389648"/>
                  </a:lnTo>
                  <a:lnTo>
                    <a:pt x="1936940" y="396544"/>
                  </a:lnTo>
                  <a:lnTo>
                    <a:pt x="1986737" y="389001"/>
                  </a:lnTo>
                  <a:lnTo>
                    <a:pt x="2026742" y="368350"/>
                  </a:lnTo>
                  <a:lnTo>
                    <a:pt x="2056142" y="337566"/>
                  </a:lnTo>
                  <a:lnTo>
                    <a:pt x="2057298" y="335127"/>
                  </a:lnTo>
                  <a:lnTo>
                    <a:pt x="2074062" y="299643"/>
                  </a:lnTo>
                  <a:lnTo>
                    <a:pt x="1994115" y="299643"/>
                  </a:lnTo>
                  <a:lnTo>
                    <a:pt x="1985378" y="313461"/>
                  </a:lnTo>
                  <a:lnTo>
                    <a:pt x="1973072" y="324739"/>
                  </a:lnTo>
                  <a:lnTo>
                    <a:pt x="1956600" y="332333"/>
                  </a:lnTo>
                  <a:lnTo>
                    <a:pt x="1935340" y="335127"/>
                  </a:lnTo>
                  <a:lnTo>
                    <a:pt x="1909241" y="330644"/>
                  </a:lnTo>
                  <a:lnTo>
                    <a:pt x="1887639" y="317525"/>
                  </a:lnTo>
                  <a:lnTo>
                    <a:pt x="1872297" y="296265"/>
                  </a:lnTo>
                  <a:lnTo>
                    <a:pt x="1864944" y="267360"/>
                  </a:lnTo>
                  <a:lnTo>
                    <a:pt x="2079371" y="267360"/>
                  </a:lnTo>
                  <a:lnTo>
                    <a:pt x="2080361" y="260210"/>
                  </a:lnTo>
                  <a:lnTo>
                    <a:pt x="2081009" y="253060"/>
                  </a:lnTo>
                  <a:lnTo>
                    <a:pt x="2081364" y="245910"/>
                  </a:lnTo>
                  <a:lnTo>
                    <a:pt x="2081466" y="238772"/>
                  </a:lnTo>
                  <a:close/>
                </a:path>
                <a:path w="3126740" h="396875">
                  <a:moveTo>
                    <a:pt x="2421953" y="98475"/>
                  </a:moveTo>
                  <a:lnTo>
                    <a:pt x="2347303" y="98475"/>
                  </a:lnTo>
                  <a:lnTo>
                    <a:pt x="2347303" y="140309"/>
                  </a:lnTo>
                  <a:lnTo>
                    <a:pt x="2347303" y="245122"/>
                  </a:lnTo>
                  <a:lnTo>
                    <a:pt x="2340876" y="282054"/>
                  </a:lnTo>
                  <a:lnTo>
                    <a:pt x="2323668" y="309118"/>
                  </a:lnTo>
                  <a:lnTo>
                    <a:pt x="2298827" y="325755"/>
                  </a:lnTo>
                  <a:lnTo>
                    <a:pt x="2269477" y="331419"/>
                  </a:lnTo>
                  <a:lnTo>
                    <a:pt x="2240635" y="325589"/>
                  </a:lnTo>
                  <a:lnTo>
                    <a:pt x="2215934" y="308584"/>
                  </a:lnTo>
                  <a:lnTo>
                    <a:pt x="2198662" y="281165"/>
                  </a:lnTo>
                  <a:lnTo>
                    <a:pt x="2192172" y="244068"/>
                  </a:lnTo>
                  <a:lnTo>
                    <a:pt x="2198662" y="207302"/>
                  </a:lnTo>
                  <a:lnTo>
                    <a:pt x="2215934" y="180594"/>
                  </a:lnTo>
                  <a:lnTo>
                    <a:pt x="2240635" y="164325"/>
                  </a:lnTo>
                  <a:lnTo>
                    <a:pt x="2269477" y="158813"/>
                  </a:lnTo>
                  <a:lnTo>
                    <a:pt x="2298827" y="164490"/>
                  </a:lnTo>
                  <a:lnTo>
                    <a:pt x="2323668" y="181127"/>
                  </a:lnTo>
                  <a:lnTo>
                    <a:pt x="2340876" y="208178"/>
                  </a:lnTo>
                  <a:lnTo>
                    <a:pt x="2347303" y="245122"/>
                  </a:lnTo>
                  <a:lnTo>
                    <a:pt x="2347303" y="140309"/>
                  </a:lnTo>
                  <a:lnTo>
                    <a:pt x="2331415" y="122745"/>
                  </a:lnTo>
                  <a:lnTo>
                    <a:pt x="2309977" y="107873"/>
                  </a:lnTo>
                  <a:lnTo>
                    <a:pt x="2282977" y="97574"/>
                  </a:lnTo>
                  <a:lnTo>
                    <a:pt x="2250414" y="93713"/>
                  </a:lnTo>
                  <a:lnTo>
                    <a:pt x="2207818" y="100558"/>
                  </a:lnTo>
                  <a:lnTo>
                    <a:pt x="2171014" y="120256"/>
                  </a:lnTo>
                  <a:lnTo>
                    <a:pt x="2142121" y="151574"/>
                  </a:lnTo>
                  <a:lnTo>
                    <a:pt x="2123236" y="193255"/>
                  </a:lnTo>
                  <a:lnTo>
                    <a:pt x="2116467" y="244068"/>
                  </a:lnTo>
                  <a:lnTo>
                    <a:pt x="2123236" y="295097"/>
                  </a:lnTo>
                  <a:lnTo>
                    <a:pt x="2142083" y="337299"/>
                  </a:lnTo>
                  <a:lnTo>
                    <a:pt x="2170900" y="369252"/>
                  </a:lnTo>
                  <a:lnTo>
                    <a:pt x="2207552" y="389483"/>
                  </a:lnTo>
                  <a:lnTo>
                    <a:pt x="2249894" y="396544"/>
                  </a:lnTo>
                  <a:lnTo>
                    <a:pt x="2282304" y="392671"/>
                  </a:lnTo>
                  <a:lnTo>
                    <a:pt x="2309507" y="382244"/>
                  </a:lnTo>
                  <a:lnTo>
                    <a:pt x="2331250" y="367055"/>
                  </a:lnTo>
                  <a:lnTo>
                    <a:pt x="2347303" y="348881"/>
                  </a:lnTo>
                  <a:lnTo>
                    <a:pt x="2347303" y="391769"/>
                  </a:lnTo>
                  <a:lnTo>
                    <a:pt x="2421953" y="391769"/>
                  </a:lnTo>
                  <a:lnTo>
                    <a:pt x="2421953" y="348881"/>
                  </a:lnTo>
                  <a:lnTo>
                    <a:pt x="2421953" y="331419"/>
                  </a:lnTo>
                  <a:lnTo>
                    <a:pt x="2421953" y="158813"/>
                  </a:lnTo>
                  <a:lnTo>
                    <a:pt x="2421953" y="140309"/>
                  </a:lnTo>
                  <a:lnTo>
                    <a:pt x="2421953" y="98475"/>
                  </a:lnTo>
                  <a:close/>
                </a:path>
                <a:path w="3126740" h="396875">
                  <a:moveTo>
                    <a:pt x="2568664" y="0"/>
                  </a:moveTo>
                  <a:lnTo>
                    <a:pt x="2494534" y="0"/>
                  </a:lnTo>
                  <a:lnTo>
                    <a:pt x="2494534" y="391782"/>
                  </a:lnTo>
                  <a:lnTo>
                    <a:pt x="2568664" y="391782"/>
                  </a:lnTo>
                  <a:lnTo>
                    <a:pt x="2568664" y="0"/>
                  </a:lnTo>
                  <a:close/>
                </a:path>
                <a:path w="3126740" h="396875">
                  <a:moveTo>
                    <a:pt x="2793695" y="98488"/>
                  </a:moveTo>
                  <a:lnTo>
                    <a:pt x="2728049" y="98488"/>
                  </a:lnTo>
                  <a:lnTo>
                    <a:pt x="2728049" y="25958"/>
                  </a:lnTo>
                  <a:lnTo>
                    <a:pt x="2653398" y="25958"/>
                  </a:lnTo>
                  <a:lnTo>
                    <a:pt x="2653398" y="98488"/>
                  </a:lnTo>
                  <a:lnTo>
                    <a:pt x="2618460" y="98488"/>
                  </a:lnTo>
                  <a:lnTo>
                    <a:pt x="2618460" y="159385"/>
                  </a:lnTo>
                  <a:lnTo>
                    <a:pt x="2653398" y="159385"/>
                  </a:lnTo>
                  <a:lnTo>
                    <a:pt x="2653398" y="300736"/>
                  </a:lnTo>
                  <a:lnTo>
                    <a:pt x="2660142" y="343319"/>
                  </a:lnTo>
                  <a:lnTo>
                    <a:pt x="2679204" y="371462"/>
                  </a:lnTo>
                  <a:lnTo>
                    <a:pt x="2708783" y="387007"/>
                  </a:lnTo>
                  <a:lnTo>
                    <a:pt x="2747099" y="391782"/>
                  </a:lnTo>
                  <a:lnTo>
                    <a:pt x="2793695" y="391782"/>
                  </a:lnTo>
                  <a:lnTo>
                    <a:pt x="2793695" y="329311"/>
                  </a:lnTo>
                  <a:lnTo>
                    <a:pt x="2759278" y="329311"/>
                  </a:lnTo>
                  <a:lnTo>
                    <a:pt x="2744571" y="327685"/>
                  </a:lnTo>
                  <a:lnTo>
                    <a:pt x="2734919" y="322630"/>
                  </a:lnTo>
                  <a:lnTo>
                    <a:pt x="2729649" y="313905"/>
                  </a:lnTo>
                  <a:lnTo>
                    <a:pt x="2728049" y="301256"/>
                  </a:lnTo>
                  <a:lnTo>
                    <a:pt x="2728049" y="159385"/>
                  </a:lnTo>
                  <a:lnTo>
                    <a:pt x="2793695" y="159385"/>
                  </a:lnTo>
                  <a:lnTo>
                    <a:pt x="2793695" y="98488"/>
                  </a:lnTo>
                  <a:close/>
                </a:path>
                <a:path w="3126740" h="396875">
                  <a:moveTo>
                    <a:pt x="3126727" y="219722"/>
                  </a:moveTo>
                  <a:lnTo>
                    <a:pt x="3118167" y="165938"/>
                  </a:lnTo>
                  <a:lnTo>
                    <a:pt x="3094380" y="126606"/>
                  </a:lnTo>
                  <a:lnTo>
                    <a:pt x="3058172" y="102463"/>
                  </a:lnTo>
                  <a:lnTo>
                    <a:pt x="3012389" y="94246"/>
                  </a:lnTo>
                  <a:lnTo>
                    <a:pt x="2984309" y="97116"/>
                  </a:lnTo>
                  <a:lnTo>
                    <a:pt x="2959303" y="105295"/>
                  </a:lnTo>
                  <a:lnTo>
                    <a:pt x="2938068" y="118135"/>
                  </a:lnTo>
                  <a:lnTo>
                    <a:pt x="2921317" y="134988"/>
                  </a:lnTo>
                  <a:lnTo>
                    <a:pt x="2921317" y="0"/>
                  </a:lnTo>
                  <a:lnTo>
                    <a:pt x="2847213" y="0"/>
                  </a:lnTo>
                  <a:lnTo>
                    <a:pt x="2847213" y="391782"/>
                  </a:lnTo>
                  <a:lnTo>
                    <a:pt x="2921317" y="391782"/>
                  </a:lnTo>
                  <a:lnTo>
                    <a:pt x="2921317" y="229768"/>
                  </a:lnTo>
                  <a:lnTo>
                    <a:pt x="2926003" y="198564"/>
                  </a:lnTo>
                  <a:lnTo>
                    <a:pt x="2939326" y="175844"/>
                  </a:lnTo>
                  <a:lnTo>
                    <a:pt x="2960192" y="161950"/>
                  </a:lnTo>
                  <a:lnTo>
                    <a:pt x="2987510" y="157251"/>
                  </a:lnTo>
                  <a:lnTo>
                    <a:pt x="3014205" y="161950"/>
                  </a:lnTo>
                  <a:lnTo>
                    <a:pt x="3034741" y="175844"/>
                  </a:lnTo>
                  <a:lnTo>
                    <a:pt x="3047949" y="198564"/>
                  </a:lnTo>
                  <a:lnTo>
                    <a:pt x="3052610" y="229768"/>
                  </a:lnTo>
                  <a:lnTo>
                    <a:pt x="3052610" y="391782"/>
                  </a:lnTo>
                  <a:lnTo>
                    <a:pt x="3126727" y="391782"/>
                  </a:lnTo>
                  <a:lnTo>
                    <a:pt x="3126727" y="219722"/>
                  </a:lnTo>
                  <a:close/>
                </a:path>
              </a:pathLst>
            </a:custGeom>
            <a:solidFill>
              <a:srgbClr val="FFFFFF"/>
            </a:solidFill>
          </p:spPr>
          <p:txBody>
            <a:bodyPr wrap="square" lIns="0" tIns="0" rIns="0" bIns="0" rtlCol="0"/>
            <a:lstStyle/>
            <a:p>
              <a:endParaRPr/>
            </a:p>
          </p:txBody>
        </p:sp>
      </p:grpSp>
      <p:sp>
        <p:nvSpPr>
          <p:cNvPr id="6" name="object 6"/>
          <p:cNvSpPr txBox="1">
            <a:spLocks noGrp="1"/>
          </p:cNvSpPr>
          <p:nvPr>
            <p:ph type="title"/>
          </p:nvPr>
        </p:nvSpPr>
        <p:spPr>
          <a:xfrm>
            <a:off x="5421689" y="4886417"/>
            <a:ext cx="9272270" cy="1271270"/>
          </a:xfrm>
          <a:prstGeom prst="rect">
            <a:avLst/>
          </a:prstGeom>
        </p:spPr>
        <p:txBody>
          <a:bodyPr vert="horz" wrap="square" lIns="0" tIns="15240" rIns="0" bIns="0" rtlCol="0">
            <a:spAutoFit/>
          </a:bodyPr>
          <a:lstStyle/>
          <a:p>
            <a:pPr marL="12700">
              <a:lnSpc>
                <a:spcPct val="100000"/>
              </a:lnSpc>
              <a:spcBef>
                <a:spcPts val="120"/>
              </a:spcBef>
            </a:pPr>
            <a:r>
              <a:rPr sz="8150" spc="400" dirty="0">
                <a:solidFill>
                  <a:srgbClr val="FFFFFF"/>
                </a:solidFill>
              </a:rPr>
              <a:t>Up</a:t>
            </a:r>
            <a:r>
              <a:rPr sz="8150" spc="225" dirty="0">
                <a:solidFill>
                  <a:srgbClr val="FFFFFF"/>
                </a:solidFill>
              </a:rPr>
              <a:t>c</a:t>
            </a:r>
            <a:r>
              <a:rPr sz="8150" spc="455" dirty="0">
                <a:solidFill>
                  <a:srgbClr val="FFFFFF"/>
                </a:solidFill>
              </a:rPr>
              <a:t>o</a:t>
            </a:r>
            <a:r>
              <a:rPr sz="8150" spc="495" dirty="0">
                <a:solidFill>
                  <a:srgbClr val="FFFFFF"/>
                </a:solidFill>
              </a:rPr>
              <a:t>m</a:t>
            </a:r>
            <a:r>
              <a:rPr sz="8150" spc="350" dirty="0">
                <a:solidFill>
                  <a:srgbClr val="FFFFFF"/>
                </a:solidFill>
              </a:rPr>
              <a:t>i</a:t>
            </a:r>
            <a:r>
              <a:rPr sz="8150" spc="430" dirty="0">
                <a:solidFill>
                  <a:srgbClr val="FFFFFF"/>
                </a:solidFill>
              </a:rPr>
              <a:t>ng</a:t>
            </a:r>
            <a:r>
              <a:rPr sz="8150" spc="-755" dirty="0">
                <a:solidFill>
                  <a:srgbClr val="FFFFFF"/>
                </a:solidFill>
              </a:rPr>
              <a:t> </a:t>
            </a:r>
            <a:r>
              <a:rPr sz="8150" spc="-90" dirty="0">
                <a:solidFill>
                  <a:srgbClr val="FFFFFF"/>
                </a:solidFill>
              </a:rPr>
              <a:t>F</a:t>
            </a:r>
            <a:r>
              <a:rPr sz="8150" spc="175" dirty="0">
                <a:solidFill>
                  <a:srgbClr val="FFFFFF"/>
                </a:solidFill>
              </a:rPr>
              <a:t>e</a:t>
            </a:r>
            <a:r>
              <a:rPr sz="8150" spc="60" dirty="0">
                <a:solidFill>
                  <a:srgbClr val="FFFFFF"/>
                </a:solidFill>
              </a:rPr>
              <a:t>a</a:t>
            </a:r>
            <a:r>
              <a:rPr sz="8150" spc="310" dirty="0">
                <a:solidFill>
                  <a:srgbClr val="FFFFFF"/>
                </a:solidFill>
              </a:rPr>
              <a:t>t</a:t>
            </a:r>
            <a:r>
              <a:rPr sz="8150" spc="380" dirty="0">
                <a:solidFill>
                  <a:srgbClr val="FFFFFF"/>
                </a:solidFill>
              </a:rPr>
              <a:t>u</a:t>
            </a:r>
            <a:r>
              <a:rPr sz="8150" spc="65" dirty="0">
                <a:solidFill>
                  <a:srgbClr val="FFFFFF"/>
                </a:solidFill>
              </a:rPr>
              <a:t>r</a:t>
            </a:r>
            <a:r>
              <a:rPr sz="8150" spc="175" dirty="0">
                <a:solidFill>
                  <a:srgbClr val="FFFFFF"/>
                </a:solidFill>
              </a:rPr>
              <a:t>e</a:t>
            </a:r>
            <a:r>
              <a:rPr sz="8150" spc="-30" dirty="0">
                <a:solidFill>
                  <a:srgbClr val="FFFFFF"/>
                </a:solidFill>
              </a:rPr>
              <a:t>s</a:t>
            </a:r>
            <a:endParaRPr sz="8150"/>
          </a:p>
        </p:txBody>
      </p:sp>
      <p:pic>
        <p:nvPicPr>
          <p:cNvPr id="8" name="Picture 7">
            <a:extLst>
              <a:ext uri="{FF2B5EF4-FFF2-40B4-BE49-F238E27FC236}">
                <a16:creationId xmlns:a16="http://schemas.microsoft.com/office/drawing/2014/main" id="{EEE2819D-9EFD-68CE-D72B-A283B241DE76}"/>
              </a:ext>
            </a:extLst>
          </p:cNvPr>
          <p:cNvPicPr>
            <a:picLocks noChangeAspect="1"/>
          </p:cNvPicPr>
          <p:nvPr/>
        </p:nvPicPr>
        <p:blipFill>
          <a:blip r:embed="rId2"/>
          <a:stretch>
            <a:fillRect/>
          </a:stretch>
        </p:blipFill>
        <p:spPr>
          <a:xfrm>
            <a:off x="16408400" y="0"/>
            <a:ext cx="3695700" cy="3695700"/>
          </a:xfrm>
          <a:prstGeom prst="rect">
            <a:avLst/>
          </a:prstGeom>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14" name="object 2">
            <a:extLst>
              <a:ext uri="{FF2B5EF4-FFF2-40B4-BE49-F238E27FC236}">
                <a16:creationId xmlns:a16="http://schemas.microsoft.com/office/drawing/2014/main" id="{23AA39EF-FB8B-83CB-0932-DCC801C097C0}"/>
              </a:ext>
            </a:extLst>
          </p:cNvPr>
          <p:cNvGrpSpPr/>
          <p:nvPr/>
        </p:nvGrpSpPr>
        <p:grpSpPr>
          <a:xfrm>
            <a:off x="-55881" y="0"/>
            <a:ext cx="6490335" cy="11308715"/>
            <a:chOff x="0" y="0"/>
            <a:chExt cx="6490335" cy="11308715"/>
          </a:xfrm>
        </p:grpSpPr>
        <p:sp>
          <p:nvSpPr>
            <p:cNvPr id="15" name="object 3">
              <a:extLst>
                <a:ext uri="{FF2B5EF4-FFF2-40B4-BE49-F238E27FC236}">
                  <a16:creationId xmlns:a16="http://schemas.microsoft.com/office/drawing/2014/main" id="{A7561E11-1E86-C996-3312-59E41176D71A}"/>
                </a:ext>
              </a:extLst>
            </p:cNvPr>
            <p:cNvSpPr/>
            <p:nvPr/>
          </p:nvSpPr>
          <p:spPr>
            <a:xfrm>
              <a:off x="660570" y="3926"/>
              <a:ext cx="5829935" cy="11304905"/>
            </a:xfrm>
            <a:custGeom>
              <a:avLst/>
              <a:gdLst/>
              <a:ahLst/>
              <a:cxnLst/>
              <a:rect l="l" t="t" r="r" b="b"/>
              <a:pathLst>
                <a:path w="5829935" h="11304905">
                  <a:moveTo>
                    <a:pt x="5829765" y="11304629"/>
                  </a:moveTo>
                  <a:lnTo>
                    <a:pt x="3075405" y="11304629"/>
                  </a:lnTo>
                  <a:lnTo>
                    <a:pt x="0" y="0"/>
                  </a:lnTo>
                  <a:lnTo>
                    <a:pt x="2724892" y="0"/>
                  </a:lnTo>
                  <a:lnTo>
                    <a:pt x="5829765" y="11304629"/>
                  </a:lnTo>
                  <a:close/>
                </a:path>
              </a:pathLst>
            </a:custGeom>
            <a:solidFill>
              <a:srgbClr val="2573B6">
                <a:alpha val="1959"/>
              </a:srgbClr>
            </a:solidFill>
          </p:spPr>
          <p:txBody>
            <a:bodyPr wrap="square" lIns="0" tIns="0" rIns="0" bIns="0" rtlCol="0"/>
            <a:lstStyle/>
            <a:p>
              <a:endParaRPr/>
            </a:p>
          </p:txBody>
        </p:sp>
        <p:sp>
          <p:nvSpPr>
            <p:cNvPr id="16" name="object 4">
              <a:extLst>
                <a:ext uri="{FF2B5EF4-FFF2-40B4-BE49-F238E27FC236}">
                  <a16:creationId xmlns:a16="http://schemas.microsoft.com/office/drawing/2014/main" id="{0CA8F9AD-5437-422D-1B0C-0816C49A14C0}"/>
                </a:ext>
              </a:extLst>
            </p:cNvPr>
            <p:cNvSpPr/>
            <p:nvPr/>
          </p:nvSpPr>
          <p:spPr>
            <a:xfrm>
              <a:off x="0" y="0"/>
              <a:ext cx="3678554" cy="11308715"/>
            </a:xfrm>
            <a:custGeom>
              <a:avLst/>
              <a:gdLst/>
              <a:ahLst/>
              <a:cxnLst/>
              <a:rect l="l" t="t" r="r" b="b"/>
              <a:pathLst>
                <a:path w="3678554" h="11308715">
                  <a:moveTo>
                    <a:pt x="3678266" y="11308556"/>
                  </a:moveTo>
                  <a:lnTo>
                    <a:pt x="924137" y="11308556"/>
                  </a:lnTo>
                  <a:lnTo>
                    <a:pt x="0" y="7751112"/>
                  </a:lnTo>
                  <a:lnTo>
                    <a:pt x="0" y="0"/>
                  </a:lnTo>
                  <a:lnTo>
                    <a:pt x="572314" y="0"/>
                  </a:lnTo>
                  <a:lnTo>
                    <a:pt x="3678266" y="11308556"/>
                  </a:lnTo>
                  <a:close/>
                </a:path>
              </a:pathLst>
            </a:custGeom>
            <a:solidFill>
              <a:srgbClr val="2573B6">
                <a:alpha val="7839"/>
              </a:srgbClr>
            </a:solidFill>
          </p:spPr>
          <p:txBody>
            <a:bodyPr wrap="square" lIns="0" tIns="0" rIns="0" bIns="0" rtlCol="0"/>
            <a:lstStyle/>
            <a:p>
              <a:endParaRPr/>
            </a:p>
          </p:txBody>
        </p:sp>
      </p:grpSp>
      <p:sp>
        <p:nvSpPr>
          <p:cNvPr id="6" name="object 6"/>
          <p:cNvSpPr txBox="1">
            <a:spLocks noGrp="1"/>
          </p:cNvSpPr>
          <p:nvPr>
            <p:ph type="title"/>
          </p:nvPr>
        </p:nvSpPr>
        <p:spPr>
          <a:xfrm>
            <a:off x="7547279" y="688650"/>
            <a:ext cx="5018405" cy="630555"/>
          </a:xfrm>
          <a:prstGeom prst="rect">
            <a:avLst/>
          </a:prstGeom>
        </p:spPr>
        <p:txBody>
          <a:bodyPr vert="horz" wrap="square" lIns="0" tIns="15240" rIns="0" bIns="0" rtlCol="0">
            <a:spAutoFit/>
          </a:bodyPr>
          <a:lstStyle/>
          <a:p>
            <a:pPr marL="12700" algn="ctr">
              <a:lnSpc>
                <a:spcPct val="100000"/>
              </a:lnSpc>
              <a:spcBef>
                <a:spcPts val="120"/>
              </a:spcBef>
            </a:pPr>
            <a:r>
              <a:rPr dirty="0"/>
              <a:t>Patient Clinical Intake</a:t>
            </a:r>
          </a:p>
        </p:txBody>
      </p:sp>
      <p:pic>
        <p:nvPicPr>
          <p:cNvPr id="13" name="Picture 12">
            <a:extLst>
              <a:ext uri="{FF2B5EF4-FFF2-40B4-BE49-F238E27FC236}">
                <a16:creationId xmlns:a16="http://schemas.microsoft.com/office/drawing/2014/main" id="{5EFD3A68-1564-4D71-784B-F4828C034D8C}"/>
              </a:ext>
            </a:extLst>
          </p:cNvPr>
          <p:cNvPicPr>
            <a:picLocks noChangeAspect="1"/>
          </p:cNvPicPr>
          <p:nvPr/>
        </p:nvPicPr>
        <p:blipFill>
          <a:blip r:embed="rId2"/>
          <a:stretch>
            <a:fillRect/>
          </a:stretch>
        </p:blipFill>
        <p:spPr>
          <a:xfrm>
            <a:off x="5556250" y="1768475"/>
            <a:ext cx="8496300" cy="9410600"/>
          </a:xfrm>
          <a:prstGeom prst="rect">
            <a:avLst/>
          </a:prstGeom>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14" name="object 2">
            <a:extLst>
              <a:ext uri="{FF2B5EF4-FFF2-40B4-BE49-F238E27FC236}">
                <a16:creationId xmlns:a16="http://schemas.microsoft.com/office/drawing/2014/main" id="{23AA39EF-FB8B-83CB-0932-DCC801C097C0}"/>
              </a:ext>
            </a:extLst>
          </p:cNvPr>
          <p:cNvGrpSpPr/>
          <p:nvPr/>
        </p:nvGrpSpPr>
        <p:grpSpPr>
          <a:xfrm>
            <a:off x="-55881" y="0"/>
            <a:ext cx="6490335" cy="11308715"/>
            <a:chOff x="0" y="0"/>
            <a:chExt cx="6490335" cy="11308715"/>
          </a:xfrm>
        </p:grpSpPr>
        <p:sp>
          <p:nvSpPr>
            <p:cNvPr id="15" name="object 3">
              <a:extLst>
                <a:ext uri="{FF2B5EF4-FFF2-40B4-BE49-F238E27FC236}">
                  <a16:creationId xmlns:a16="http://schemas.microsoft.com/office/drawing/2014/main" id="{A7561E11-1E86-C996-3312-59E41176D71A}"/>
                </a:ext>
              </a:extLst>
            </p:cNvPr>
            <p:cNvSpPr/>
            <p:nvPr/>
          </p:nvSpPr>
          <p:spPr>
            <a:xfrm>
              <a:off x="660570" y="3926"/>
              <a:ext cx="5829935" cy="11304905"/>
            </a:xfrm>
            <a:custGeom>
              <a:avLst/>
              <a:gdLst/>
              <a:ahLst/>
              <a:cxnLst/>
              <a:rect l="l" t="t" r="r" b="b"/>
              <a:pathLst>
                <a:path w="5829935" h="11304905">
                  <a:moveTo>
                    <a:pt x="5829765" y="11304629"/>
                  </a:moveTo>
                  <a:lnTo>
                    <a:pt x="3075405" y="11304629"/>
                  </a:lnTo>
                  <a:lnTo>
                    <a:pt x="0" y="0"/>
                  </a:lnTo>
                  <a:lnTo>
                    <a:pt x="2724892" y="0"/>
                  </a:lnTo>
                  <a:lnTo>
                    <a:pt x="5829765" y="11304629"/>
                  </a:lnTo>
                  <a:close/>
                </a:path>
              </a:pathLst>
            </a:custGeom>
            <a:solidFill>
              <a:srgbClr val="2573B6">
                <a:alpha val="1959"/>
              </a:srgbClr>
            </a:solidFill>
          </p:spPr>
          <p:txBody>
            <a:bodyPr wrap="square" lIns="0" tIns="0" rIns="0" bIns="0" rtlCol="0"/>
            <a:lstStyle/>
            <a:p>
              <a:endParaRPr/>
            </a:p>
          </p:txBody>
        </p:sp>
        <p:sp>
          <p:nvSpPr>
            <p:cNvPr id="16" name="object 4">
              <a:extLst>
                <a:ext uri="{FF2B5EF4-FFF2-40B4-BE49-F238E27FC236}">
                  <a16:creationId xmlns:a16="http://schemas.microsoft.com/office/drawing/2014/main" id="{0CA8F9AD-5437-422D-1B0C-0816C49A14C0}"/>
                </a:ext>
              </a:extLst>
            </p:cNvPr>
            <p:cNvSpPr/>
            <p:nvPr/>
          </p:nvSpPr>
          <p:spPr>
            <a:xfrm>
              <a:off x="0" y="0"/>
              <a:ext cx="3678554" cy="11308715"/>
            </a:xfrm>
            <a:custGeom>
              <a:avLst/>
              <a:gdLst/>
              <a:ahLst/>
              <a:cxnLst/>
              <a:rect l="l" t="t" r="r" b="b"/>
              <a:pathLst>
                <a:path w="3678554" h="11308715">
                  <a:moveTo>
                    <a:pt x="3678266" y="11308556"/>
                  </a:moveTo>
                  <a:lnTo>
                    <a:pt x="924137" y="11308556"/>
                  </a:lnTo>
                  <a:lnTo>
                    <a:pt x="0" y="7751112"/>
                  </a:lnTo>
                  <a:lnTo>
                    <a:pt x="0" y="0"/>
                  </a:lnTo>
                  <a:lnTo>
                    <a:pt x="572314" y="0"/>
                  </a:lnTo>
                  <a:lnTo>
                    <a:pt x="3678266" y="11308556"/>
                  </a:lnTo>
                  <a:close/>
                </a:path>
              </a:pathLst>
            </a:custGeom>
            <a:solidFill>
              <a:srgbClr val="2573B6">
                <a:alpha val="7839"/>
              </a:srgbClr>
            </a:solidFill>
          </p:spPr>
          <p:txBody>
            <a:bodyPr wrap="square" lIns="0" tIns="0" rIns="0" bIns="0" rtlCol="0"/>
            <a:lstStyle/>
            <a:p>
              <a:endParaRPr/>
            </a:p>
          </p:txBody>
        </p:sp>
      </p:grpSp>
      <p:sp>
        <p:nvSpPr>
          <p:cNvPr id="6" name="object 6"/>
          <p:cNvSpPr txBox="1">
            <a:spLocks noGrp="1"/>
          </p:cNvSpPr>
          <p:nvPr>
            <p:ph type="title"/>
          </p:nvPr>
        </p:nvSpPr>
        <p:spPr>
          <a:xfrm>
            <a:off x="7547279" y="688650"/>
            <a:ext cx="5018405" cy="630555"/>
          </a:xfrm>
          <a:prstGeom prst="rect">
            <a:avLst/>
          </a:prstGeom>
        </p:spPr>
        <p:txBody>
          <a:bodyPr vert="horz" wrap="square" lIns="0" tIns="15240" rIns="0" bIns="0" rtlCol="0">
            <a:spAutoFit/>
          </a:bodyPr>
          <a:lstStyle/>
          <a:p>
            <a:pPr marL="12700" algn="ctr">
              <a:lnSpc>
                <a:spcPct val="100000"/>
              </a:lnSpc>
              <a:spcBef>
                <a:spcPts val="120"/>
              </a:spcBef>
            </a:pPr>
            <a:r>
              <a:rPr dirty="0"/>
              <a:t>Patient Clinical Intake</a:t>
            </a:r>
          </a:p>
        </p:txBody>
      </p:sp>
      <p:pic>
        <p:nvPicPr>
          <p:cNvPr id="2" name="Picture 1">
            <a:extLst>
              <a:ext uri="{FF2B5EF4-FFF2-40B4-BE49-F238E27FC236}">
                <a16:creationId xmlns:a16="http://schemas.microsoft.com/office/drawing/2014/main" id="{D978E501-FD22-ACE8-8BF8-2D6199A17C23}"/>
              </a:ext>
            </a:extLst>
          </p:cNvPr>
          <p:cNvPicPr>
            <a:picLocks noChangeAspect="1"/>
          </p:cNvPicPr>
          <p:nvPr/>
        </p:nvPicPr>
        <p:blipFill>
          <a:blip r:embed="rId2"/>
          <a:stretch>
            <a:fillRect/>
          </a:stretch>
        </p:blipFill>
        <p:spPr>
          <a:xfrm>
            <a:off x="1783396" y="1768474"/>
            <a:ext cx="16442242" cy="9536949"/>
          </a:xfrm>
          <a:prstGeom prst="rect">
            <a:avLst/>
          </a:prstGeom>
        </p:spPr>
      </p:pic>
    </p:spTree>
    <p:extLst>
      <p:ext uri="{BB962C8B-B14F-4D97-AF65-F5344CB8AC3E}">
        <p14:creationId xmlns:p14="http://schemas.microsoft.com/office/powerpoint/2010/main" val="227812768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object 2"/>
          <p:cNvGrpSpPr/>
          <p:nvPr/>
        </p:nvGrpSpPr>
        <p:grpSpPr>
          <a:xfrm>
            <a:off x="-162" y="0"/>
            <a:ext cx="7435215" cy="11309350"/>
            <a:chOff x="-162" y="0"/>
            <a:chExt cx="7435215" cy="11309350"/>
          </a:xfrm>
        </p:grpSpPr>
        <p:sp>
          <p:nvSpPr>
            <p:cNvPr id="3" name="object 3"/>
            <p:cNvSpPr/>
            <p:nvPr/>
          </p:nvSpPr>
          <p:spPr>
            <a:xfrm>
              <a:off x="5235" y="5235"/>
              <a:ext cx="7424420" cy="11298555"/>
            </a:xfrm>
            <a:custGeom>
              <a:avLst/>
              <a:gdLst/>
              <a:ahLst/>
              <a:cxnLst/>
              <a:rect l="l" t="t" r="r" b="b"/>
              <a:pathLst>
                <a:path w="7424420" h="11298555">
                  <a:moveTo>
                    <a:pt x="7423857" y="11298085"/>
                  </a:moveTo>
                  <a:lnTo>
                    <a:pt x="0" y="11298085"/>
                  </a:lnTo>
                  <a:lnTo>
                    <a:pt x="0" y="0"/>
                  </a:lnTo>
                  <a:lnTo>
                    <a:pt x="7423857" y="0"/>
                  </a:lnTo>
                  <a:lnTo>
                    <a:pt x="7423857" y="11298085"/>
                  </a:lnTo>
                  <a:close/>
                </a:path>
              </a:pathLst>
            </a:custGeom>
            <a:solidFill>
              <a:srgbClr val="2573B6"/>
            </a:solidFill>
          </p:spPr>
          <p:txBody>
            <a:bodyPr wrap="square" lIns="0" tIns="0" rIns="0" bIns="0" rtlCol="0"/>
            <a:lstStyle/>
            <a:p>
              <a:endParaRPr/>
            </a:p>
          </p:txBody>
        </p:sp>
        <p:sp>
          <p:nvSpPr>
            <p:cNvPr id="4" name="object 4"/>
            <p:cNvSpPr/>
            <p:nvPr/>
          </p:nvSpPr>
          <p:spPr>
            <a:xfrm>
              <a:off x="5235" y="5235"/>
              <a:ext cx="7424420" cy="11298555"/>
            </a:xfrm>
            <a:custGeom>
              <a:avLst/>
              <a:gdLst/>
              <a:ahLst/>
              <a:cxnLst/>
              <a:rect l="l" t="t" r="r" b="b"/>
              <a:pathLst>
                <a:path w="7424420" h="11298555">
                  <a:moveTo>
                    <a:pt x="0" y="0"/>
                  </a:moveTo>
                  <a:lnTo>
                    <a:pt x="7423857" y="0"/>
                  </a:lnTo>
                  <a:lnTo>
                    <a:pt x="7423857" y="11298085"/>
                  </a:lnTo>
                  <a:lnTo>
                    <a:pt x="0" y="11298085"/>
                  </a:lnTo>
                  <a:lnTo>
                    <a:pt x="0" y="0"/>
                  </a:lnTo>
                  <a:close/>
                </a:path>
              </a:pathLst>
            </a:custGeom>
            <a:ln w="10470">
              <a:solidFill>
                <a:srgbClr val="6F6F6F"/>
              </a:solidFill>
            </a:ln>
          </p:spPr>
          <p:txBody>
            <a:bodyPr wrap="square" lIns="0" tIns="0" rIns="0" bIns="0" rtlCol="0"/>
            <a:lstStyle/>
            <a:p>
              <a:endParaRPr/>
            </a:p>
          </p:txBody>
        </p:sp>
      </p:grpSp>
      <p:sp>
        <p:nvSpPr>
          <p:cNvPr id="5" name="object 5"/>
          <p:cNvSpPr txBox="1"/>
          <p:nvPr/>
        </p:nvSpPr>
        <p:spPr>
          <a:xfrm>
            <a:off x="678378" y="1292274"/>
            <a:ext cx="5777865" cy="1386840"/>
          </a:xfrm>
          <a:prstGeom prst="rect">
            <a:avLst/>
          </a:prstGeom>
        </p:spPr>
        <p:txBody>
          <a:bodyPr vert="horz" wrap="square" lIns="0" tIns="12065" rIns="0" bIns="0" rtlCol="0">
            <a:spAutoFit/>
          </a:bodyPr>
          <a:lstStyle/>
          <a:p>
            <a:pPr marL="12700" marR="5080">
              <a:lnSpc>
                <a:spcPct val="113100"/>
              </a:lnSpc>
              <a:spcBef>
                <a:spcPts val="95"/>
              </a:spcBef>
            </a:pPr>
            <a:r>
              <a:rPr sz="3950" spc="5" dirty="0">
                <a:solidFill>
                  <a:srgbClr val="FFFFFF"/>
                </a:solidFill>
                <a:latin typeface="Tahoma"/>
                <a:cs typeface="Tahoma"/>
              </a:rPr>
              <a:t>Ea</a:t>
            </a:r>
            <a:r>
              <a:rPr sz="3950" spc="-10" dirty="0">
                <a:solidFill>
                  <a:srgbClr val="FFFFFF"/>
                </a:solidFill>
                <a:latin typeface="Tahoma"/>
                <a:cs typeface="Tahoma"/>
              </a:rPr>
              <a:t>s</a:t>
            </a:r>
            <a:r>
              <a:rPr sz="3950" spc="135" dirty="0">
                <a:solidFill>
                  <a:srgbClr val="FFFFFF"/>
                </a:solidFill>
                <a:latin typeface="Tahoma"/>
                <a:cs typeface="Tahoma"/>
              </a:rPr>
              <a:t>y</a:t>
            </a:r>
            <a:r>
              <a:rPr sz="3950" spc="-365" dirty="0">
                <a:solidFill>
                  <a:srgbClr val="FFFFFF"/>
                </a:solidFill>
                <a:latin typeface="Tahoma"/>
                <a:cs typeface="Tahoma"/>
              </a:rPr>
              <a:t> </a:t>
            </a:r>
            <a:r>
              <a:rPr sz="3950" spc="110" dirty="0">
                <a:solidFill>
                  <a:srgbClr val="FFFFFF"/>
                </a:solidFill>
                <a:latin typeface="Tahoma"/>
                <a:cs typeface="Tahoma"/>
              </a:rPr>
              <a:t>B</a:t>
            </a:r>
            <a:r>
              <a:rPr sz="3950" spc="225" dirty="0">
                <a:solidFill>
                  <a:srgbClr val="FFFFFF"/>
                </a:solidFill>
                <a:latin typeface="Tahoma"/>
                <a:cs typeface="Tahoma"/>
              </a:rPr>
              <a:t>oo</a:t>
            </a:r>
            <a:r>
              <a:rPr sz="3950" spc="220" dirty="0">
                <a:solidFill>
                  <a:srgbClr val="FFFFFF"/>
                </a:solidFill>
                <a:latin typeface="Tahoma"/>
                <a:cs typeface="Tahoma"/>
              </a:rPr>
              <a:t>k</a:t>
            </a:r>
            <a:r>
              <a:rPr sz="3950" spc="185" dirty="0">
                <a:solidFill>
                  <a:srgbClr val="FFFFFF"/>
                </a:solidFill>
                <a:latin typeface="Tahoma"/>
                <a:cs typeface="Tahoma"/>
              </a:rPr>
              <a:t>in</a:t>
            </a:r>
            <a:r>
              <a:rPr sz="3950" spc="155" dirty="0">
                <a:solidFill>
                  <a:srgbClr val="FFFFFF"/>
                </a:solidFill>
                <a:latin typeface="Tahoma"/>
                <a:cs typeface="Tahoma"/>
              </a:rPr>
              <a:t>g</a:t>
            </a:r>
            <a:r>
              <a:rPr sz="3950" spc="-204" dirty="0">
                <a:solidFill>
                  <a:srgbClr val="FFFFFF"/>
                </a:solidFill>
                <a:latin typeface="Tahoma"/>
                <a:cs typeface="Tahoma"/>
              </a:rPr>
              <a:t>.</a:t>
            </a:r>
            <a:r>
              <a:rPr sz="3950" spc="-365" dirty="0">
                <a:solidFill>
                  <a:srgbClr val="FFFFFF"/>
                </a:solidFill>
                <a:latin typeface="Tahoma"/>
                <a:cs typeface="Tahoma"/>
              </a:rPr>
              <a:t> </a:t>
            </a:r>
            <a:r>
              <a:rPr sz="3950" spc="280" dirty="0">
                <a:solidFill>
                  <a:srgbClr val="FFFFFF"/>
                </a:solidFill>
                <a:latin typeface="Tahoma"/>
                <a:cs typeface="Tahoma"/>
              </a:rPr>
              <a:t>A</a:t>
            </a:r>
            <a:r>
              <a:rPr sz="3950" spc="130" dirty="0">
                <a:solidFill>
                  <a:srgbClr val="FFFFFF"/>
                </a:solidFill>
                <a:latin typeface="Tahoma"/>
                <a:cs typeface="Tahoma"/>
              </a:rPr>
              <a:t>n</a:t>
            </a:r>
            <a:r>
              <a:rPr sz="3950" spc="175" dirty="0">
                <a:solidFill>
                  <a:srgbClr val="FFFFFF"/>
                </a:solidFill>
                <a:latin typeface="Tahoma"/>
                <a:cs typeface="Tahoma"/>
              </a:rPr>
              <a:t>ytim</a:t>
            </a:r>
            <a:r>
              <a:rPr sz="3950" spc="30" dirty="0">
                <a:solidFill>
                  <a:srgbClr val="FFFFFF"/>
                </a:solidFill>
                <a:latin typeface="Tahoma"/>
                <a:cs typeface="Tahoma"/>
              </a:rPr>
              <a:t>e</a:t>
            </a:r>
            <a:r>
              <a:rPr sz="3950" spc="-210" dirty="0">
                <a:solidFill>
                  <a:srgbClr val="FFFFFF"/>
                </a:solidFill>
                <a:latin typeface="Tahoma"/>
                <a:cs typeface="Tahoma"/>
              </a:rPr>
              <a:t>.  </a:t>
            </a:r>
            <a:r>
              <a:rPr sz="3950" spc="-20" dirty="0">
                <a:solidFill>
                  <a:srgbClr val="FFFFFF"/>
                </a:solidFill>
                <a:latin typeface="Tahoma"/>
                <a:cs typeface="Tahoma"/>
              </a:rPr>
              <a:t>R</a:t>
            </a:r>
            <a:r>
              <a:rPr sz="3950" spc="175" dirty="0">
                <a:solidFill>
                  <a:srgbClr val="FFFFFF"/>
                </a:solidFill>
                <a:latin typeface="Tahoma"/>
                <a:cs typeface="Tahoma"/>
              </a:rPr>
              <a:t>ig</a:t>
            </a:r>
            <a:r>
              <a:rPr sz="3950" spc="225" dirty="0">
                <a:solidFill>
                  <a:srgbClr val="FFFFFF"/>
                </a:solidFill>
                <a:latin typeface="Tahoma"/>
                <a:cs typeface="Tahoma"/>
              </a:rPr>
              <a:t>h</a:t>
            </a:r>
            <a:r>
              <a:rPr sz="3950" spc="150" dirty="0">
                <a:solidFill>
                  <a:srgbClr val="FFFFFF"/>
                </a:solidFill>
                <a:latin typeface="Tahoma"/>
                <a:cs typeface="Tahoma"/>
              </a:rPr>
              <a:t>t</a:t>
            </a:r>
            <a:r>
              <a:rPr sz="3950" spc="-365" dirty="0">
                <a:solidFill>
                  <a:srgbClr val="FFFFFF"/>
                </a:solidFill>
                <a:latin typeface="Tahoma"/>
                <a:cs typeface="Tahoma"/>
              </a:rPr>
              <a:t> </a:t>
            </a:r>
            <a:r>
              <a:rPr sz="3950" spc="-15" dirty="0">
                <a:solidFill>
                  <a:srgbClr val="FFFFFF"/>
                </a:solidFill>
                <a:latin typeface="Tahoma"/>
                <a:cs typeface="Tahoma"/>
              </a:rPr>
              <a:t>F</a:t>
            </a:r>
            <a:r>
              <a:rPr sz="3950" spc="30" dirty="0">
                <a:solidFill>
                  <a:srgbClr val="FFFFFF"/>
                </a:solidFill>
                <a:latin typeface="Tahoma"/>
                <a:cs typeface="Tahoma"/>
              </a:rPr>
              <a:t>r</a:t>
            </a:r>
            <a:r>
              <a:rPr sz="3950" spc="225" dirty="0">
                <a:solidFill>
                  <a:srgbClr val="FFFFFF"/>
                </a:solidFill>
                <a:latin typeface="Tahoma"/>
                <a:cs typeface="Tahoma"/>
              </a:rPr>
              <a:t>o</a:t>
            </a:r>
            <a:r>
              <a:rPr sz="3950" spc="245" dirty="0">
                <a:solidFill>
                  <a:srgbClr val="FFFFFF"/>
                </a:solidFill>
                <a:latin typeface="Tahoma"/>
                <a:cs typeface="Tahoma"/>
              </a:rPr>
              <a:t>m</a:t>
            </a:r>
            <a:r>
              <a:rPr sz="3950" spc="-545" dirty="0">
                <a:solidFill>
                  <a:srgbClr val="FFFFFF"/>
                </a:solidFill>
                <a:latin typeface="Tahoma"/>
                <a:cs typeface="Tahoma"/>
              </a:rPr>
              <a:t> </a:t>
            </a:r>
            <a:r>
              <a:rPr sz="3950" spc="-260" dirty="0">
                <a:solidFill>
                  <a:srgbClr val="FFFFFF"/>
                </a:solidFill>
                <a:latin typeface="Tahoma"/>
                <a:cs typeface="Tahoma"/>
              </a:rPr>
              <a:t>Y</a:t>
            </a:r>
            <a:r>
              <a:rPr sz="3950" spc="225" dirty="0">
                <a:solidFill>
                  <a:srgbClr val="FFFFFF"/>
                </a:solidFill>
                <a:latin typeface="Tahoma"/>
                <a:cs typeface="Tahoma"/>
              </a:rPr>
              <a:t>o</a:t>
            </a:r>
            <a:r>
              <a:rPr sz="3950" spc="190" dirty="0">
                <a:solidFill>
                  <a:srgbClr val="FFFFFF"/>
                </a:solidFill>
                <a:latin typeface="Tahoma"/>
                <a:cs typeface="Tahoma"/>
              </a:rPr>
              <a:t>u</a:t>
            </a:r>
            <a:r>
              <a:rPr sz="3950" spc="70" dirty="0">
                <a:solidFill>
                  <a:srgbClr val="FFFFFF"/>
                </a:solidFill>
                <a:latin typeface="Tahoma"/>
                <a:cs typeface="Tahoma"/>
              </a:rPr>
              <a:t>r</a:t>
            </a:r>
            <a:r>
              <a:rPr sz="3950" spc="-520" dirty="0">
                <a:solidFill>
                  <a:srgbClr val="FFFFFF"/>
                </a:solidFill>
                <a:latin typeface="Tahoma"/>
                <a:cs typeface="Tahoma"/>
              </a:rPr>
              <a:t> </a:t>
            </a:r>
            <a:r>
              <a:rPr sz="3950" spc="-70" dirty="0">
                <a:solidFill>
                  <a:srgbClr val="FFFFFF"/>
                </a:solidFill>
                <a:latin typeface="Tahoma"/>
                <a:cs typeface="Tahoma"/>
              </a:rPr>
              <a:t>W</a:t>
            </a:r>
            <a:r>
              <a:rPr sz="3950" spc="90" dirty="0">
                <a:solidFill>
                  <a:srgbClr val="FFFFFF"/>
                </a:solidFill>
                <a:latin typeface="Tahoma"/>
                <a:cs typeface="Tahoma"/>
              </a:rPr>
              <a:t>e</a:t>
            </a:r>
            <a:r>
              <a:rPr sz="3950" spc="275" dirty="0">
                <a:solidFill>
                  <a:srgbClr val="FFFFFF"/>
                </a:solidFill>
                <a:latin typeface="Tahoma"/>
                <a:cs typeface="Tahoma"/>
              </a:rPr>
              <a:t>b</a:t>
            </a:r>
            <a:r>
              <a:rPr sz="3950" spc="-10" dirty="0">
                <a:solidFill>
                  <a:srgbClr val="FFFFFF"/>
                </a:solidFill>
                <a:latin typeface="Tahoma"/>
                <a:cs typeface="Tahoma"/>
              </a:rPr>
              <a:t>s</a:t>
            </a:r>
            <a:r>
              <a:rPr sz="3950" spc="130" dirty="0">
                <a:solidFill>
                  <a:srgbClr val="FFFFFF"/>
                </a:solidFill>
                <a:latin typeface="Tahoma"/>
                <a:cs typeface="Tahoma"/>
              </a:rPr>
              <a:t>i</a:t>
            </a:r>
            <a:r>
              <a:rPr sz="3950" spc="165" dirty="0">
                <a:solidFill>
                  <a:srgbClr val="FFFFFF"/>
                </a:solidFill>
                <a:latin typeface="Tahoma"/>
                <a:cs typeface="Tahoma"/>
              </a:rPr>
              <a:t>t</a:t>
            </a:r>
            <a:r>
              <a:rPr sz="3950" spc="30" dirty="0">
                <a:solidFill>
                  <a:srgbClr val="FFFFFF"/>
                </a:solidFill>
                <a:latin typeface="Tahoma"/>
                <a:cs typeface="Tahoma"/>
              </a:rPr>
              <a:t>e</a:t>
            </a:r>
            <a:r>
              <a:rPr sz="3950" spc="-204" dirty="0">
                <a:solidFill>
                  <a:srgbClr val="FFFFFF"/>
                </a:solidFill>
                <a:latin typeface="Tahoma"/>
                <a:cs typeface="Tahoma"/>
              </a:rPr>
              <a:t>.</a:t>
            </a:r>
            <a:endParaRPr sz="3950">
              <a:latin typeface="Tahoma"/>
              <a:cs typeface="Tahoma"/>
            </a:endParaRPr>
          </a:p>
        </p:txBody>
      </p:sp>
      <p:sp>
        <p:nvSpPr>
          <p:cNvPr id="6" name="object 6"/>
          <p:cNvSpPr txBox="1"/>
          <p:nvPr/>
        </p:nvSpPr>
        <p:spPr>
          <a:xfrm>
            <a:off x="678378" y="3320258"/>
            <a:ext cx="5148580" cy="2748280"/>
          </a:xfrm>
          <a:prstGeom prst="rect">
            <a:avLst/>
          </a:prstGeom>
        </p:spPr>
        <p:txBody>
          <a:bodyPr vert="horz" wrap="square" lIns="0" tIns="11430" rIns="0" bIns="0" rtlCol="0">
            <a:spAutoFit/>
          </a:bodyPr>
          <a:lstStyle/>
          <a:p>
            <a:pPr marL="12700" marR="5080">
              <a:lnSpc>
                <a:spcPct val="131400"/>
              </a:lnSpc>
              <a:spcBef>
                <a:spcPts val="90"/>
              </a:spcBef>
            </a:pPr>
            <a:r>
              <a:rPr sz="3400" spc="-30" dirty="0">
                <a:solidFill>
                  <a:srgbClr val="FFFFFF"/>
                </a:solidFill>
                <a:latin typeface="Trebuchet MS"/>
                <a:cs typeface="Trebuchet MS"/>
              </a:rPr>
              <a:t>P</a:t>
            </a:r>
            <a:r>
              <a:rPr sz="3400" spc="-160" dirty="0">
                <a:solidFill>
                  <a:srgbClr val="FFFFFF"/>
                </a:solidFill>
                <a:latin typeface="Trebuchet MS"/>
                <a:cs typeface="Trebuchet MS"/>
              </a:rPr>
              <a:t>r</a:t>
            </a:r>
            <a:r>
              <a:rPr sz="3400" spc="-50" dirty="0">
                <a:solidFill>
                  <a:srgbClr val="FFFFFF"/>
                </a:solidFill>
                <a:latin typeface="Trebuchet MS"/>
                <a:cs typeface="Trebuchet MS"/>
              </a:rPr>
              <a:t>a</a:t>
            </a:r>
            <a:r>
              <a:rPr sz="3400" spc="-5" dirty="0">
                <a:solidFill>
                  <a:srgbClr val="FFFFFF"/>
                </a:solidFill>
                <a:latin typeface="Trebuchet MS"/>
                <a:cs typeface="Trebuchet MS"/>
              </a:rPr>
              <a:t>c</a:t>
            </a:r>
            <a:r>
              <a:rPr sz="3400" spc="-150" dirty="0">
                <a:solidFill>
                  <a:srgbClr val="FFFFFF"/>
                </a:solidFill>
                <a:latin typeface="Trebuchet MS"/>
                <a:cs typeface="Trebuchet MS"/>
              </a:rPr>
              <a:t>t</a:t>
            </a:r>
            <a:r>
              <a:rPr sz="3400" spc="-125" dirty="0">
                <a:solidFill>
                  <a:srgbClr val="FFFFFF"/>
                </a:solidFill>
                <a:latin typeface="Trebuchet MS"/>
                <a:cs typeface="Trebuchet MS"/>
              </a:rPr>
              <a:t>i</a:t>
            </a:r>
            <a:r>
              <a:rPr sz="3400" spc="-85" dirty="0">
                <a:solidFill>
                  <a:srgbClr val="FFFFFF"/>
                </a:solidFill>
                <a:latin typeface="Trebuchet MS"/>
                <a:cs typeface="Trebuchet MS"/>
              </a:rPr>
              <a:t>c</a:t>
            </a:r>
            <a:r>
              <a:rPr sz="3400" spc="-40" dirty="0">
                <a:solidFill>
                  <a:srgbClr val="FFFFFF"/>
                </a:solidFill>
                <a:latin typeface="Trebuchet MS"/>
                <a:cs typeface="Trebuchet MS"/>
              </a:rPr>
              <a:t>e</a:t>
            </a:r>
            <a:r>
              <a:rPr sz="3400" spc="60" dirty="0">
                <a:solidFill>
                  <a:srgbClr val="FFFFFF"/>
                </a:solidFill>
                <a:latin typeface="Trebuchet MS"/>
                <a:cs typeface="Trebuchet MS"/>
              </a:rPr>
              <a:t>s</a:t>
            </a:r>
            <a:r>
              <a:rPr sz="3400" spc="-260" dirty="0">
                <a:solidFill>
                  <a:srgbClr val="FFFFFF"/>
                </a:solidFill>
                <a:latin typeface="Trebuchet MS"/>
                <a:cs typeface="Trebuchet MS"/>
              </a:rPr>
              <a:t> </a:t>
            </a:r>
            <a:r>
              <a:rPr sz="3400" spc="60" dirty="0">
                <a:solidFill>
                  <a:srgbClr val="FFFFFF"/>
                </a:solidFill>
                <a:latin typeface="Trebuchet MS"/>
                <a:cs typeface="Trebuchet MS"/>
              </a:rPr>
              <a:t>s</a:t>
            </a:r>
            <a:r>
              <a:rPr sz="3400" spc="-40" dirty="0">
                <a:solidFill>
                  <a:srgbClr val="FFFFFF"/>
                </a:solidFill>
                <a:latin typeface="Trebuchet MS"/>
                <a:cs typeface="Trebuchet MS"/>
              </a:rPr>
              <a:t>ee</a:t>
            </a:r>
            <a:r>
              <a:rPr sz="3400" spc="-260" dirty="0">
                <a:solidFill>
                  <a:srgbClr val="FFFFFF"/>
                </a:solidFill>
                <a:latin typeface="Trebuchet MS"/>
                <a:cs typeface="Trebuchet MS"/>
              </a:rPr>
              <a:t> </a:t>
            </a:r>
            <a:r>
              <a:rPr sz="3400" spc="-40" dirty="0">
                <a:solidFill>
                  <a:srgbClr val="FFFFFF"/>
                </a:solidFill>
                <a:latin typeface="Trebuchet MS"/>
                <a:cs typeface="Trebuchet MS"/>
              </a:rPr>
              <a:t>a</a:t>
            </a:r>
            <a:r>
              <a:rPr sz="3400" spc="155" dirty="0">
                <a:solidFill>
                  <a:srgbClr val="FFFFFF"/>
                </a:solidFill>
                <a:latin typeface="Trebuchet MS"/>
                <a:cs typeface="Trebuchet MS"/>
              </a:rPr>
              <a:t>n</a:t>
            </a:r>
            <a:r>
              <a:rPr sz="3400" spc="-260" dirty="0">
                <a:solidFill>
                  <a:srgbClr val="FFFFFF"/>
                </a:solidFill>
                <a:latin typeface="Trebuchet MS"/>
                <a:cs typeface="Trebuchet MS"/>
              </a:rPr>
              <a:t> </a:t>
            </a:r>
            <a:r>
              <a:rPr sz="3400" spc="-70" dirty="0">
                <a:solidFill>
                  <a:srgbClr val="FFFFFF"/>
                </a:solidFill>
                <a:latin typeface="Trebuchet MS"/>
                <a:cs typeface="Trebuchet MS"/>
              </a:rPr>
              <a:t>a</a:t>
            </a:r>
            <a:r>
              <a:rPr sz="3400" spc="35" dirty="0">
                <a:solidFill>
                  <a:srgbClr val="FFFFFF"/>
                </a:solidFill>
                <a:latin typeface="Trebuchet MS"/>
                <a:cs typeface="Trebuchet MS"/>
              </a:rPr>
              <a:t>v</a:t>
            </a:r>
            <a:r>
              <a:rPr sz="3400" spc="-40" dirty="0">
                <a:solidFill>
                  <a:srgbClr val="FFFFFF"/>
                </a:solidFill>
                <a:latin typeface="Trebuchet MS"/>
                <a:cs typeface="Trebuchet MS"/>
              </a:rPr>
              <a:t>e</a:t>
            </a:r>
            <a:r>
              <a:rPr sz="3400" spc="-160" dirty="0">
                <a:solidFill>
                  <a:srgbClr val="FFFFFF"/>
                </a:solidFill>
                <a:latin typeface="Trebuchet MS"/>
                <a:cs typeface="Trebuchet MS"/>
              </a:rPr>
              <a:t>r</a:t>
            </a:r>
            <a:r>
              <a:rPr sz="3400" spc="-40" dirty="0">
                <a:solidFill>
                  <a:srgbClr val="FFFFFF"/>
                </a:solidFill>
                <a:latin typeface="Trebuchet MS"/>
                <a:cs typeface="Trebuchet MS"/>
              </a:rPr>
              <a:t>a</a:t>
            </a:r>
            <a:r>
              <a:rPr sz="3400" spc="320" dirty="0">
                <a:solidFill>
                  <a:srgbClr val="FFFFFF"/>
                </a:solidFill>
                <a:latin typeface="Trebuchet MS"/>
                <a:cs typeface="Trebuchet MS"/>
              </a:rPr>
              <a:t>g</a:t>
            </a:r>
            <a:r>
              <a:rPr sz="3400" spc="-40" dirty="0">
                <a:solidFill>
                  <a:srgbClr val="FFFFFF"/>
                </a:solidFill>
                <a:latin typeface="Trebuchet MS"/>
                <a:cs typeface="Trebuchet MS"/>
              </a:rPr>
              <a:t>e</a:t>
            </a:r>
            <a:r>
              <a:rPr sz="3400" spc="-260" dirty="0">
                <a:solidFill>
                  <a:srgbClr val="FFFFFF"/>
                </a:solidFill>
                <a:latin typeface="Trebuchet MS"/>
                <a:cs typeface="Trebuchet MS"/>
              </a:rPr>
              <a:t> </a:t>
            </a:r>
            <a:r>
              <a:rPr sz="3400" spc="165" dirty="0">
                <a:solidFill>
                  <a:srgbClr val="FFFFFF"/>
                </a:solidFill>
                <a:latin typeface="Trebuchet MS"/>
                <a:cs typeface="Trebuchet MS"/>
              </a:rPr>
              <a:t>o</a:t>
            </a:r>
            <a:r>
              <a:rPr sz="3400" spc="-175" dirty="0">
                <a:solidFill>
                  <a:srgbClr val="FFFFFF"/>
                </a:solidFill>
                <a:latin typeface="Trebuchet MS"/>
                <a:cs typeface="Trebuchet MS"/>
              </a:rPr>
              <a:t>f  </a:t>
            </a:r>
            <a:r>
              <a:rPr sz="3400" spc="-35" dirty="0">
                <a:solidFill>
                  <a:srgbClr val="FFFFFF"/>
                </a:solidFill>
                <a:latin typeface="Tahoma"/>
                <a:cs typeface="Tahoma"/>
              </a:rPr>
              <a:t>27%</a:t>
            </a:r>
            <a:r>
              <a:rPr sz="3400" spc="-315" dirty="0">
                <a:solidFill>
                  <a:srgbClr val="FFFFFF"/>
                </a:solidFill>
                <a:latin typeface="Tahoma"/>
                <a:cs typeface="Tahoma"/>
              </a:rPr>
              <a:t> </a:t>
            </a:r>
            <a:r>
              <a:rPr sz="3400" spc="190" dirty="0">
                <a:solidFill>
                  <a:srgbClr val="FFFFFF"/>
                </a:solidFill>
                <a:latin typeface="Tahoma"/>
                <a:cs typeface="Tahoma"/>
              </a:rPr>
              <a:t>mo</a:t>
            </a:r>
            <a:r>
              <a:rPr sz="3400" spc="65" dirty="0">
                <a:solidFill>
                  <a:srgbClr val="FFFFFF"/>
                </a:solidFill>
                <a:latin typeface="Tahoma"/>
                <a:cs typeface="Tahoma"/>
              </a:rPr>
              <a:t>r</a:t>
            </a:r>
            <a:r>
              <a:rPr sz="3400" spc="80" dirty="0">
                <a:solidFill>
                  <a:srgbClr val="FFFFFF"/>
                </a:solidFill>
                <a:latin typeface="Tahoma"/>
                <a:cs typeface="Tahoma"/>
              </a:rPr>
              <a:t>e</a:t>
            </a:r>
            <a:r>
              <a:rPr sz="3400" spc="-315" dirty="0">
                <a:solidFill>
                  <a:srgbClr val="FFFFFF"/>
                </a:solidFill>
                <a:latin typeface="Tahoma"/>
                <a:cs typeface="Tahoma"/>
              </a:rPr>
              <a:t> </a:t>
            </a:r>
            <a:r>
              <a:rPr sz="3400" spc="130" dirty="0">
                <a:solidFill>
                  <a:srgbClr val="FFFFFF"/>
                </a:solidFill>
                <a:latin typeface="Tahoma"/>
                <a:cs typeface="Tahoma"/>
              </a:rPr>
              <a:t>n</a:t>
            </a:r>
            <a:r>
              <a:rPr sz="3400" spc="110" dirty="0">
                <a:solidFill>
                  <a:srgbClr val="FFFFFF"/>
                </a:solidFill>
                <a:latin typeface="Tahoma"/>
                <a:cs typeface="Tahoma"/>
              </a:rPr>
              <a:t>e</a:t>
            </a:r>
            <a:r>
              <a:rPr sz="3400" spc="190" dirty="0">
                <a:solidFill>
                  <a:srgbClr val="FFFFFF"/>
                </a:solidFill>
                <a:latin typeface="Tahoma"/>
                <a:cs typeface="Tahoma"/>
              </a:rPr>
              <a:t>w</a:t>
            </a:r>
            <a:r>
              <a:rPr sz="3400" spc="-315" dirty="0">
                <a:solidFill>
                  <a:srgbClr val="FFFFFF"/>
                </a:solidFill>
                <a:latin typeface="Tahoma"/>
                <a:cs typeface="Tahoma"/>
              </a:rPr>
              <a:t> </a:t>
            </a:r>
            <a:r>
              <a:rPr sz="3400" spc="240" dirty="0">
                <a:solidFill>
                  <a:srgbClr val="FFFFFF"/>
                </a:solidFill>
                <a:latin typeface="Tahoma"/>
                <a:cs typeface="Tahoma"/>
              </a:rPr>
              <a:t>p</a:t>
            </a:r>
            <a:r>
              <a:rPr sz="3400" spc="30" dirty="0">
                <a:solidFill>
                  <a:srgbClr val="FFFFFF"/>
                </a:solidFill>
                <a:latin typeface="Tahoma"/>
                <a:cs typeface="Tahoma"/>
              </a:rPr>
              <a:t>a</a:t>
            </a:r>
            <a:r>
              <a:rPr sz="3400" spc="140" dirty="0">
                <a:solidFill>
                  <a:srgbClr val="FFFFFF"/>
                </a:solidFill>
                <a:latin typeface="Tahoma"/>
                <a:cs typeface="Tahoma"/>
              </a:rPr>
              <a:t>ti</a:t>
            </a:r>
            <a:r>
              <a:rPr sz="3400" spc="80" dirty="0">
                <a:solidFill>
                  <a:srgbClr val="FFFFFF"/>
                </a:solidFill>
                <a:latin typeface="Tahoma"/>
                <a:cs typeface="Tahoma"/>
              </a:rPr>
              <a:t>e</a:t>
            </a:r>
            <a:r>
              <a:rPr sz="3400" spc="155" dirty="0">
                <a:solidFill>
                  <a:srgbClr val="FFFFFF"/>
                </a:solidFill>
                <a:latin typeface="Tahoma"/>
                <a:cs typeface="Tahoma"/>
              </a:rPr>
              <a:t>n</a:t>
            </a:r>
            <a:r>
              <a:rPr sz="3400" spc="130" dirty="0">
                <a:solidFill>
                  <a:srgbClr val="FFFFFF"/>
                </a:solidFill>
                <a:latin typeface="Tahoma"/>
                <a:cs typeface="Tahoma"/>
              </a:rPr>
              <a:t>t  </a:t>
            </a:r>
            <a:r>
              <a:rPr sz="3400" spc="200" dirty="0">
                <a:solidFill>
                  <a:srgbClr val="FFFFFF"/>
                </a:solidFill>
                <a:latin typeface="Tahoma"/>
                <a:cs typeface="Tahoma"/>
              </a:rPr>
              <a:t>boo</a:t>
            </a:r>
            <a:r>
              <a:rPr sz="3400" spc="229" dirty="0">
                <a:solidFill>
                  <a:srgbClr val="FFFFFF"/>
                </a:solidFill>
                <a:latin typeface="Tahoma"/>
                <a:cs typeface="Tahoma"/>
              </a:rPr>
              <a:t>k</a:t>
            </a:r>
            <a:r>
              <a:rPr sz="3400" spc="165" dirty="0">
                <a:solidFill>
                  <a:srgbClr val="FFFFFF"/>
                </a:solidFill>
                <a:latin typeface="Tahoma"/>
                <a:cs typeface="Tahoma"/>
              </a:rPr>
              <a:t>in</a:t>
            </a:r>
            <a:r>
              <a:rPr sz="3400" spc="195" dirty="0">
                <a:solidFill>
                  <a:srgbClr val="FFFFFF"/>
                </a:solidFill>
                <a:latin typeface="Tahoma"/>
                <a:cs typeface="Tahoma"/>
              </a:rPr>
              <a:t>g</a:t>
            </a:r>
            <a:r>
              <a:rPr sz="3400" spc="-5" dirty="0">
                <a:solidFill>
                  <a:srgbClr val="FFFFFF"/>
                </a:solidFill>
                <a:latin typeface="Tahoma"/>
                <a:cs typeface="Tahoma"/>
              </a:rPr>
              <a:t>s</a:t>
            </a:r>
            <a:r>
              <a:rPr sz="3400" spc="-295" dirty="0">
                <a:solidFill>
                  <a:srgbClr val="FFFFFF"/>
                </a:solidFill>
                <a:latin typeface="Tahoma"/>
                <a:cs typeface="Tahoma"/>
              </a:rPr>
              <a:t> </a:t>
            </a:r>
            <a:r>
              <a:rPr sz="3400" spc="-40" dirty="0">
                <a:solidFill>
                  <a:srgbClr val="FFFFFF"/>
                </a:solidFill>
                <a:latin typeface="Trebuchet MS"/>
                <a:cs typeface="Trebuchet MS"/>
              </a:rPr>
              <a:t>a</a:t>
            </a:r>
            <a:r>
              <a:rPr sz="3400" spc="-165" dirty="0">
                <a:solidFill>
                  <a:srgbClr val="FFFFFF"/>
                </a:solidFill>
                <a:latin typeface="Trebuchet MS"/>
                <a:cs typeface="Trebuchet MS"/>
              </a:rPr>
              <a:t>f</a:t>
            </a:r>
            <a:r>
              <a:rPr sz="3400" spc="-175" dirty="0">
                <a:solidFill>
                  <a:srgbClr val="FFFFFF"/>
                </a:solidFill>
                <a:latin typeface="Trebuchet MS"/>
                <a:cs typeface="Trebuchet MS"/>
              </a:rPr>
              <a:t>t</a:t>
            </a:r>
            <a:r>
              <a:rPr sz="3400" spc="-40" dirty="0">
                <a:solidFill>
                  <a:srgbClr val="FFFFFF"/>
                </a:solidFill>
                <a:latin typeface="Trebuchet MS"/>
                <a:cs typeface="Trebuchet MS"/>
              </a:rPr>
              <a:t>e</a:t>
            </a:r>
            <a:r>
              <a:rPr sz="3400" spc="-140" dirty="0">
                <a:solidFill>
                  <a:srgbClr val="FFFFFF"/>
                </a:solidFill>
                <a:latin typeface="Trebuchet MS"/>
                <a:cs typeface="Trebuchet MS"/>
              </a:rPr>
              <a:t>r</a:t>
            </a:r>
            <a:r>
              <a:rPr sz="3400" spc="-260" dirty="0">
                <a:solidFill>
                  <a:srgbClr val="FFFFFF"/>
                </a:solidFill>
                <a:latin typeface="Trebuchet MS"/>
                <a:cs typeface="Trebuchet MS"/>
              </a:rPr>
              <a:t> </a:t>
            </a:r>
            <a:r>
              <a:rPr sz="3400" spc="-40" dirty="0">
                <a:solidFill>
                  <a:srgbClr val="FFFFFF"/>
                </a:solidFill>
                <a:latin typeface="Trebuchet MS"/>
                <a:cs typeface="Trebuchet MS"/>
              </a:rPr>
              <a:t>a</a:t>
            </a:r>
            <a:r>
              <a:rPr sz="3400" spc="150" dirty="0">
                <a:solidFill>
                  <a:srgbClr val="FFFFFF"/>
                </a:solidFill>
                <a:latin typeface="Trebuchet MS"/>
                <a:cs typeface="Trebuchet MS"/>
              </a:rPr>
              <a:t>dd</a:t>
            </a:r>
            <a:r>
              <a:rPr sz="3400" spc="-125" dirty="0">
                <a:solidFill>
                  <a:srgbClr val="FFFFFF"/>
                </a:solidFill>
                <a:latin typeface="Trebuchet MS"/>
                <a:cs typeface="Trebuchet MS"/>
              </a:rPr>
              <a:t>i</a:t>
            </a:r>
            <a:r>
              <a:rPr sz="3400" spc="155" dirty="0">
                <a:solidFill>
                  <a:srgbClr val="FFFFFF"/>
                </a:solidFill>
                <a:latin typeface="Trebuchet MS"/>
                <a:cs typeface="Trebuchet MS"/>
              </a:rPr>
              <a:t>n</a:t>
            </a:r>
            <a:r>
              <a:rPr sz="3400" spc="320" dirty="0">
                <a:solidFill>
                  <a:srgbClr val="FFFFFF"/>
                </a:solidFill>
                <a:latin typeface="Trebuchet MS"/>
                <a:cs typeface="Trebuchet MS"/>
              </a:rPr>
              <a:t>g</a:t>
            </a:r>
            <a:r>
              <a:rPr sz="3400" spc="-260" dirty="0">
                <a:solidFill>
                  <a:srgbClr val="FFFFFF"/>
                </a:solidFill>
                <a:latin typeface="Trebuchet MS"/>
                <a:cs typeface="Trebuchet MS"/>
              </a:rPr>
              <a:t> </a:t>
            </a:r>
            <a:r>
              <a:rPr sz="3400" spc="-150" dirty="0">
                <a:solidFill>
                  <a:srgbClr val="FFFFFF"/>
                </a:solidFill>
                <a:latin typeface="Trebuchet MS"/>
                <a:cs typeface="Trebuchet MS"/>
              </a:rPr>
              <a:t>t</a:t>
            </a:r>
            <a:r>
              <a:rPr sz="3400" spc="155" dirty="0">
                <a:solidFill>
                  <a:srgbClr val="FFFFFF"/>
                </a:solidFill>
                <a:latin typeface="Trebuchet MS"/>
                <a:cs typeface="Trebuchet MS"/>
              </a:rPr>
              <a:t>h</a:t>
            </a:r>
            <a:r>
              <a:rPr sz="3400" spc="-30" dirty="0">
                <a:solidFill>
                  <a:srgbClr val="FFFFFF"/>
                </a:solidFill>
                <a:latin typeface="Trebuchet MS"/>
                <a:cs typeface="Trebuchet MS"/>
              </a:rPr>
              <a:t>e  </a:t>
            </a:r>
            <a:r>
              <a:rPr sz="3400" spc="50" dirty="0">
                <a:solidFill>
                  <a:srgbClr val="FFFFFF"/>
                </a:solidFill>
                <a:latin typeface="Trebuchet MS"/>
                <a:cs typeface="Trebuchet MS"/>
              </a:rPr>
              <a:t>B</a:t>
            </a:r>
            <a:r>
              <a:rPr sz="3400" spc="165" dirty="0">
                <a:solidFill>
                  <a:srgbClr val="FFFFFF"/>
                </a:solidFill>
                <a:latin typeface="Trebuchet MS"/>
                <a:cs typeface="Trebuchet MS"/>
              </a:rPr>
              <a:t>oo</a:t>
            </a:r>
            <a:r>
              <a:rPr sz="3400" spc="-15" dirty="0">
                <a:solidFill>
                  <a:srgbClr val="FFFFFF"/>
                </a:solidFill>
                <a:latin typeface="Trebuchet MS"/>
                <a:cs typeface="Trebuchet MS"/>
              </a:rPr>
              <a:t>k</a:t>
            </a:r>
            <a:r>
              <a:rPr sz="3400" spc="-260" dirty="0">
                <a:solidFill>
                  <a:srgbClr val="FFFFFF"/>
                </a:solidFill>
                <a:latin typeface="Trebuchet MS"/>
                <a:cs typeface="Trebuchet MS"/>
              </a:rPr>
              <a:t> </a:t>
            </a:r>
            <a:r>
              <a:rPr sz="3400" spc="204" dirty="0">
                <a:solidFill>
                  <a:srgbClr val="FFFFFF"/>
                </a:solidFill>
                <a:latin typeface="Trebuchet MS"/>
                <a:cs typeface="Trebuchet MS"/>
              </a:rPr>
              <a:t>O</a:t>
            </a:r>
            <a:r>
              <a:rPr sz="3400" spc="155" dirty="0">
                <a:solidFill>
                  <a:srgbClr val="FFFFFF"/>
                </a:solidFill>
                <a:latin typeface="Trebuchet MS"/>
                <a:cs typeface="Trebuchet MS"/>
              </a:rPr>
              <a:t>n</a:t>
            </a:r>
            <a:r>
              <a:rPr sz="3400" spc="-150" dirty="0">
                <a:solidFill>
                  <a:srgbClr val="FFFFFF"/>
                </a:solidFill>
                <a:latin typeface="Trebuchet MS"/>
                <a:cs typeface="Trebuchet MS"/>
              </a:rPr>
              <a:t>l</a:t>
            </a:r>
            <a:r>
              <a:rPr sz="3400" spc="-125" dirty="0">
                <a:solidFill>
                  <a:srgbClr val="FFFFFF"/>
                </a:solidFill>
                <a:latin typeface="Trebuchet MS"/>
                <a:cs typeface="Trebuchet MS"/>
              </a:rPr>
              <a:t>i</a:t>
            </a:r>
            <a:r>
              <a:rPr sz="3400" spc="155" dirty="0">
                <a:solidFill>
                  <a:srgbClr val="FFFFFF"/>
                </a:solidFill>
                <a:latin typeface="Trebuchet MS"/>
                <a:cs typeface="Trebuchet MS"/>
              </a:rPr>
              <a:t>n</a:t>
            </a:r>
            <a:r>
              <a:rPr sz="3400" spc="-40" dirty="0">
                <a:solidFill>
                  <a:srgbClr val="FFFFFF"/>
                </a:solidFill>
                <a:latin typeface="Trebuchet MS"/>
                <a:cs typeface="Trebuchet MS"/>
              </a:rPr>
              <a:t>e</a:t>
            </a:r>
            <a:r>
              <a:rPr sz="3400" spc="-260" dirty="0">
                <a:solidFill>
                  <a:srgbClr val="FFFFFF"/>
                </a:solidFill>
                <a:latin typeface="Trebuchet MS"/>
                <a:cs typeface="Trebuchet MS"/>
              </a:rPr>
              <a:t> </a:t>
            </a:r>
            <a:r>
              <a:rPr sz="3400" spc="165" dirty="0">
                <a:solidFill>
                  <a:srgbClr val="FFFFFF"/>
                </a:solidFill>
                <a:latin typeface="Trebuchet MS"/>
                <a:cs typeface="Trebuchet MS"/>
              </a:rPr>
              <a:t>b</a:t>
            </a:r>
            <a:r>
              <a:rPr sz="3400" spc="140" dirty="0">
                <a:solidFill>
                  <a:srgbClr val="FFFFFF"/>
                </a:solidFill>
                <a:latin typeface="Trebuchet MS"/>
                <a:cs typeface="Trebuchet MS"/>
              </a:rPr>
              <a:t>u</a:t>
            </a:r>
            <a:r>
              <a:rPr sz="3400" spc="-150" dirty="0">
                <a:solidFill>
                  <a:srgbClr val="FFFFFF"/>
                </a:solidFill>
                <a:latin typeface="Trebuchet MS"/>
                <a:cs typeface="Trebuchet MS"/>
              </a:rPr>
              <a:t>t</a:t>
            </a:r>
            <a:r>
              <a:rPr sz="3400" spc="-175" dirty="0">
                <a:solidFill>
                  <a:srgbClr val="FFFFFF"/>
                </a:solidFill>
                <a:latin typeface="Trebuchet MS"/>
                <a:cs typeface="Trebuchet MS"/>
              </a:rPr>
              <a:t>t</a:t>
            </a:r>
            <a:r>
              <a:rPr sz="3400" spc="165" dirty="0">
                <a:solidFill>
                  <a:srgbClr val="FFFFFF"/>
                </a:solidFill>
                <a:latin typeface="Trebuchet MS"/>
                <a:cs typeface="Trebuchet MS"/>
              </a:rPr>
              <a:t>o</a:t>
            </a:r>
            <a:r>
              <a:rPr sz="3400" spc="155" dirty="0">
                <a:solidFill>
                  <a:srgbClr val="FFFFFF"/>
                </a:solidFill>
                <a:latin typeface="Trebuchet MS"/>
                <a:cs typeface="Trebuchet MS"/>
              </a:rPr>
              <a:t>n</a:t>
            </a:r>
            <a:r>
              <a:rPr sz="3400" spc="-500" dirty="0">
                <a:solidFill>
                  <a:srgbClr val="FFFFFF"/>
                </a:solidFill>
                <a:latin typeface="Trebuchet MS"/>
                <a:cs typeface="Trebuchet MS"/>
              </a:rPr>
              <a:t>.</a:t>
            </a:r>
            <a:endParaRPr sz="3400" dirty="0">
              <a:latin typeface="Trebuchet MS"/>
              <a:cs typeface="Trebuchet MS"/>
            </a:endParaRPr>
          </a:p>
        </p:txBody>
      </p:sp>
      <p:sp>
        <p:nvSpPr>
          <p:cNvPr id="7" name="object 7"/>
          <p:cNvSpPr txBox="1">
            <a:spLocks noGrp="1"/>
          </p:cNvSpPr>
          <p:nvPr>
            <p:ph type="title"/>
          </p:nvPr>
        </p:nvSpPr>
        <p:spPr>
          <a:xfrm>
            <a:off x="8070823" y="450689"/>
            <a:ext cx="11053445" cy="7049302"/>
          </a:xfrm>
          <a:prstGeom prst="rect">
            <a:avLst/>
          </a:prstGeom>
        </p:spPr>
        <p:txBody>
          <a:bodyPr vert="horz" wrap="square" lIns="0" tIns="294640" rIns="0" bIns="0" rtlCol="0">
            <a:spAutoFit/>
          </a:bodyPr>
          <a:lstStyle/>
          <a:p>
            <a:pPr marL="12700">
              <a:lnSpc>
                <a:spcPct val="100000"/>
              </a:lnSpc>
              <a:spcBef>
                <a:spcPts val="2320"/>
              </a:spcBef>
            </a:pPr>
            <a:r>
              <a:rPr spc="175" dirty="0"/>
              <a:t>O</a:t>
            </a:r>
            <a:r>
              <a:rPr spc="200" dirty="0"/>
              <a:t>n</a:t>
            </a:r>
            <a:r>
              <a:rPr spc="175" dirty="0"/>
              <a:t>l</a:t>
            </a:r>
            <a:r>
              <a:rPr spc="185" dirty="0"/>
              <a:t>in</a:t>
            </a:r>
            <a:r>
              <a:rPr spc="90" dirty="0"/>
              <a:t>e</a:t>
            </a:r>
            <a:r>
              <a:rPr spc="-365" dirty="0"/>
              <a:t> </a:t>
            </a:r>
            <a:r>
              <a:rPr spc="110" dirty="0"/>
              <a:t>B</a:t>
            </a:r>
            <a:r>
              <a:rPr spc="225" dirty="0"/>
              <a:t>oo</a:t>
            </a:r>
            <a:r>
              <a:rPr spc="220" dirty="0"/>
              <a:t>k</a:t>
            </a:r>
            <a:r>
              <a:rPr spc="185" dirty="0"/>
              <a:t>in</a:t>
            </a:r>
            <a:r>
              <a:rPr spc="225" dirty="0"/>
              <a:t>g</a:t>
            </a:r>
          </a:p>
          <a:p>
            <a:pPr marL="12700" marR="5080">
              <a:lnSpc>
                <a:spcPct val="122500"/>
              </a:lnSpc>
              <a:spcBef>
                <a:spcPts val="715"/>
              </a:spcBef>
            </a:pPr>
            <a:r>
              <a:rPr lang="en-US" sz="2300" spc="10" dirty="0" err="1">
                <a:latin typeface="Trebuchet MS"/>
                <a:cs typeface="Trebuchet MS"/>
              </a:rPr>
              <a:t>novelHealth</a:t>
            </a:r>
            <a:r>
              <a:rPr lang="en-US" sz="2300" spc="10" dirty="0">
                <a:latin typeface="Trebuchet MS"/>
                <a:cs typeface="Trebuchet MS"/>
              </a:rPr>
              <a:t> Online Booking allows you to open scheduling access to your patients.</a:t>
            </a:r>
            <a:br>
              <a:rPr lang="en-US" sz="2300" spc="10" dirty="0">
                <a:latin typeface="Trebuchet MS"/>
                <a:cs typeface="Trebuchet MS"/>
              </a:rPr>
            </a:br>
            <a:r>
              <a:rPr lang="en-US" sz="2300" spc="10" dirty="0">
                <a:latin typeface="Trebuchet MS"/>
                <a:cs typeface="Trebuchet MS"/>
              </a:rPr>
              <a:t>Using the Book Online Button, patients can easily see your availability and book their next appointment.</a:t>
            </a:r>
            <a:br>
              <a:rPr lang="en-US" sz="2300" spc="10" dirty="0">
                <a:latin typeface="Trebuchet MS"/>
                <a:cs typeface="Trebuchet MS"/>
              </a:rPr>
            </a:br>
            <a:br>
              <a:rPr lang="en-US" sz="2300" spc="10" dirty="0">
                <a:latin typeface="Trebuchet MS"/>
                <a:cs typeface="Trebuchet MS"/>
              </a:rPr>
            </a:br>
            <a:r>
              <a:rPr lang="en-US" sz="2300" b="1" spc="10" dirty="0">
                <a:latin typeface="Trebuchet MS"/>
                <a:cs typeface="Trebuchet MS"/>
              </a:rPr>
              <a:t>WHY SHOULD YOU GET ONE?</a:t>
            </a:r>
            <a:br>
              <a:rPr lang="en-US" sz="2300" spc="10" dirty="0">
                <a:latin typeface="Trebuchet MS"/>
                <a:cs typeface="Trebuchet MS"/>
              </a:rPr>
            </a:br>
            <a:r>
              <a:rPr lang="en-US" sz="2300" b="1" spc="10" dirty="0">
                <a:latin typeface="Trebuchet MS"/>
                <a:cs typeface="Trebuchet MS"/>
              </a:rPr>
              <a:t>- Get bookings when your office is closed. </a:t>
            </a:r>
            <a:r>
              <a:rPr lang="en-US" sz="2300" spc="10" dirty="0">
                <a:latin typeface="Trebuchet MS"/>
                <a:cs typeface="Trebuchet MS"/>
              </a:rPr>
              <a:t>About a third of appointments made</a:t>
            </a:r>
            <a:br>
              <a:rPr lang="en-US" sz="2300" spc="10" dirty="0">
                <a:latin typeface="Trebuchet MS"/>
                <a:cs typeface="Trebuchet MS"/>
              </a:rPr>
            </a:br>
            <a:r>
              <a:rPr lang="en-US" sz="2300" spc="10" dirty="0">
                <a:latin typeface="Trebuchet MS"/>
                <a:cs typeface="Trebuchet MS"/>
              </a:rPr>
              <a:t>with the Book Online Button happen outside regular working hours.</a:t>
            </a:r>
            <a:br>
              <a:rPr lang="en-US" sz="2300" spc="10" dirty="0">
                <a:latin typeface="Trebuchet MS"/>
                <a:cs typeface="Trebuchet MS"/>
              </a:rPr>
            </a:br>
            <a:br>
              <a:rPr lang="en-US" sz="2300" spc="10" dirty="0">
                <a:latin typeface="Trebuchet MS"/>
                <a:cs typeface="Trebuchet MS"/>
              </a:rPr>
            </a:br>
            <a:r>
              <a:rPr lang="en-US" sz="2300" b="1" spc="10" dirty="0">
                <a:latin typeface="Trebuchet MS"/>
                <a:cs typeface="Trebuchet MS"/>
              </a:rPr>
              <a:t>- Self scheduling &amp; better. </a:t>
            </a:r>
            <a:r>
              <a:rPr lang="en-US" sz="2300" spc="10" dirty="0">
                <a:latin typeface="Trebuchet MS"/>
                <a:cs typeface="Trebuchet MS"/>
              </a:rPr>
              <a:t>Patients can see your available time slots and book </a:t>
            </a:r>
            <a:br>
              <a:rPr lang="en-US" sz="2300" spc="10" dirty="0">
                <a:latin typeface="Trebuchet MS"/>
                <a:cs typeface="Trebuchet MS"/>
              </a:rPr>
            </a:br>
            <a:r>
              <a:rPr lang="en-US" sz="2300" spc="10" dirty="0">
                <a:latin typeface="Trebuchet MS"/>
                <a:cs typeface="Trebuchet MS"/>
              </a:rPr>
              <a:t>appointments – without the hassle of returning email or calls. And if you’d like to </a:t>
            </a:r>
            <a:br>
              <a:rPr lang="en-US" sz="2300" spc="10" dirty="0">
                <a:latin typeface="Trebuchet MS"/>
                <a:cs typeface="Trebuchet MS"/>
              </a:rPr>
            </a:br>
            <a:r>
              <a:rPr lang="en-US" sz="2300" spc="10" dirty="0">
                <a:latin typeface="Trebuchet MS"/>
                <a:cs typeface="Trebuchet MS"/>
              </a:rPr>
              <a:t>manually review before confirming appointments, turn that setting on – its’ easy.</a:t>
            </a:r>
            <a:br>
              <a:rPr lang="en-US" sz="2300" spc="10" dirty="0">
                <a:latin typeface="Trebuchet MS"/>
                <a:cs typeface="Trebuchet MS"/>
              </a:rPr>
            </a:br>
            <a:br>
              <a:rPr lang="en-US" sz="2300" spc="10" dirty="0">
                <a:latin typeface="Trebuchet MS"/>
                <a:cs typeface="Trebuchet MS"/>
              </a:rPr>
            </a:br>
            <a:r>
              <a:rPr lang="en-US" sz="2300" b="1" spc="10" dirty="0">
                <a:latin typeface="Trebuchet MS"/>
                <a:cs typeface="Trebuchet MS"/>
              </a:rPr>
              <a:t>- Reduce dependence on staff availability</a:t>
            </a:r>
            <a:r>
              <a:rPr lang="en-US" sz="2300" spc="10" dirty="0">
                <a:latin typeface="Trebuchet MS"/>
                <a:cs typeface="Trebuchet MS"/>
              </a:rPr>
              <a:t>. Check insurance eligibility, pre-screen </a:t>
            </a:r>
            <a:br>
              <a:rPr lang="en-US" sz="2300" spc="10" dirty="0">
                <a:latin typeface="Trebuchet MS"/>
                <a:cs typeface="Trebuchet MS"/>
              </a:rPr>
            </a:br>
            <a:r>
              <a:rPr lang="en-US" sz="2300" spc="10" dirty="0">
                <a:latin typeface="Trebuchet MS"/>
                <a:cs typeface="Trebuchet MS"/>
              </a:rPr>
              <a:t>patient’s visit eligibility and even collect copay/visit fees online.</a:t>
            </a:r>
            <a:endParaRPr sz="2300" dirty="0">
              <a:latin typeface="Trebuchet MS"/>
              <a:cs typeface="Trebuchet MS"/>
            </a:endParaRPr>
          </a:p>
        </p:txBody>
      </p:sp>
      <p:sp>
        <p:nvSpPr>
          <p:cNvPr id="11" name="object 11"/>
          <p:cNvSpPr/>
          <p:nvPr/>
        </p:nvSpPr>
        <p:spPr>
          <a:xfrm>
            <a:off x="559079" y="10334770"/>
            <a:ext cx="3126740" cy="396875"/>
          </a:xfrm>
          <a:custGeom>
            <a:avLst/>
            <a:gdLst/>
            <a:ahLst/>
            <a:cxnLst/>
            <a:rect l="l" t="t" r="r" b="b"/>
            <a:pathLst>
              <a:path w="3126740" h="396875">
                <a:moveTo>
                  <a:pt x="259943" y="220764"/>
                </a:moveTo>
                <a:lnTo>
                  <a:pt x="250875" y="166255"/>
                </a:lnTo>
                <a:lnTo>
                  <a:pt x="225869" y="127381"/>
                </a:lnTo>
                <a:lnTo>
                  <a:pt x="188252" y="104101"/>
                </a:lnTo>
                <a:lnTo>
                  <a:pt x="141351" y="96342"/>
                </a:lnTo>
                <a:lnTo>
                  <a:pt x="112941" y="99377"/>
                </a:lnTo>
                <a:lnTo>
                  <a:pt x="87210" y="108331"/>
                </a:lnTo>
                <a:lnTo>
                  <a:pt x="65265" y="122936"/>
                </a:lnTo>
                <a:lnTo>
                  <a:pt x="48171" y="142938"/>
                </a:lnTo>
                <a:lnTo>
                  <a:pt x="48171" y="101650"/>
                </a:lnTo>
                <a:lnTo>
                  <a:pt x="0" y="101650"/>
                </a:lnTo>
                <a:lnTo>
                  <a:pt x="0" y="391769"/>
                </a:lnTo>
                <a:lnTo>
                  <a:pt x="48171" y="391769"/>
                </a:lnTo>
                <a:lnTo>
                  <a:pt x="48171" y="231368"/>
                </a:lnTo>
                <a:lnTo>
                  <a:pt x="54229" y="190436"/>
                </a:lnTo>
                <a:lnTo>
                  <a:pt x="71272" y="161340"/>
                </a:lnTo>
                <a:lnTo>
                  <a:pt x="97536" y="143954"/>
                </a:lnTo>
                <a:lnTo>
                  <a:pt x="131292" y="138176"/>
                </a:lnTo>
                <a:lnTo>
                  <a:pt x="164503" y="143827"/>
                </a:lnTo>
                <a:lnTo>
                  <a:pt x="190055" y="160680"/>
                </a:lnTo>
                <a:lnTo>
                  <a:pt x="206489" y="188645"/>
                </a:lnTo>
                <a:lnTo>
                  <a:pt x="212305" y="227634"/>
                </a:lnTo>
                <a:lnTo>
                  <a:pt x="212305" y="391769"/>
                </a:lnTo>
                <a:lnTo>
                  <a:pt x="259943" y="391769"/>
                </a:lnTo>
                <a:lnTo>
                  <a:pt x="259943" y="220764"/>
                </a:lnTo>
                <a:close/>
              </a:path>
              <a:path w="3126740" h="396875">
                <a:moveTo>
                  <a:pt x="614184" y="246202"/>
                </a:moveTo>
                <a:lnTo>
                  <a:pt x="606856" y="195503"/>
                </a:lnTo>
                <a:lnTo>
                  <a:pt x="586346" y="154063"/>
                </a:lnTo>
                <a:lnTo>
                  <a:pt x="570750" y="138722"/>
                </a:lnTo>
                <a:lnTo>
                  <a:pt x="564959" y="133032"/>
                </a:lnTo>
                <a:lnTo>
                  <a:pt x="564959" y="246202"/>
                </a:lnTo>
                <a:lnTo>
                  <a:pt x="556488" y="294119"/>
                </a:lnTo>
                <a:lnTo>
                  <a:pt x="534060" y="327787"/>
                </a:lnTo>
                <a:lnTo>
                  <a:pt x="502196" y="347662"/>
                </a:lnTo>
                <a:lnTo>
                  <a:pt x="465429" y="354190"/>
                </a:lnTo>
                <a:lnTo>
                  <a:pt x="429323" y="347662"/>
                </a:lnTo>
                <a:lnTo>
                  <a:pt x="398919" y="327787"/>
                </a:lnTo>
                <a:lnTo>
                  <a:pt x="377939" y="294119"/>
                </a:lnTo>
                <a:lnTo>
                  <a:pt x="370128" y="246202"/>
                </a:lnTo>
                <a:lnTo>
                  <a:pt x="378117" y="198577"/>
                </a:lnTo>
                <a:lnTo>
                  <a:pt x="399516" y="165061"/>
                </a:lnTo>
                <a:lnTo>
                  <a:pt x="430428" y="145237"/>
                </a:lnTo>
                <a:lnTo>
                  <a:pt x="467004" y="138722"/>
                </a:lnTo>
                <a:lnTo>
                  <a:pt x="503313" y="145237"/>
                </a:lnTo>
                <a:lnTo>
                  <a:pt x="534644" y="165061"/>
                </a:lnTo>
                <a:lnTo>
                  <a:pt x="556653" y="198577"/>
                </a:lnTo>
                <a:lnTo>
                  <a:pt x="564959" y="246202"/>
                </a:lnTo>
                <a:lnTo>
                  <a:pt x="564959" y="133032"/>
                </a:lnTo>
                <a:lnTo>
                  <a:pt x="554837" y="123063"/>
                </a:lnTo>
                <a:lnTo>
                  <a:pt x="514502" y="103619"/>
                </a:lnTo>
                <a:lnTo>
                  <a:pt x="467537" y="96888"/>
                </a:lnTo>
                <a:lnTo>
                  <a:pt x="420776" y="103619"/>
                </a:lnTo>
                <a:lnTo>
                  <a:pt x="380466" y="123063"/>
                </a:lnTo>
                <a:lnTo>
                  <a:pt x="348869" y="154063"/>
                </a:lnTo>
                <a:lnTo>
                  <a:pt x="328256" y="195503"/>
                </a:lnTo>
                <a:lnTo>
                  <a:pt x="320878" y="246202"/>
                </a:lnTo>
                <a:lnTo>
                  <a:pt x="328041" y="297205"/>
                </a:lnTo>
                <a:lnTo>
                  <a:pt x="348132" y="338924"/>
                </a:lnTo>
                <a:lnTo>
                  <a:pt x="379095" y="370154"/>
                </a:lnTo>
                <a:lnTo>
                  <a:pt x="418884" y="389763"/>
                </a:lnTo>
                <a:lnTo>
                  <a:pt x="465429" y="396557"/>
                </a:lnTo>
                <a:lnTo>
                  <a:pt x="512610" y="389763"/>
                </a:lnTo>
                <a:lnTo>
                  <a:pt x="553466" y="370154"/>
                </a:lnTo>
                <a:lnTo>
                  <a:pt x="569887" y="354190"/>
                </a:lnTo>
                <a:lnTo>
                  <a:pt x="585609" y="338924"/>
                </a:lnTo>
                <a:lnTo>
                  <a:pt x="606640" y="297205"/>
                </a:lnTo>
                <a:lnTo>
                  <a:pt x="614184" y="246202"/>
                </a:lnTo>
                <a:close/>
              </a:path>
              <a:path w="3126740" h="396875">
                <a:moveTo>
                  <a:pt x="927138" y="101663"/>
                </a:moveTo>
                <a:lnTo>
                  <a:pt x="875779" y="101663"/>
                </a:lnTo>
                <a:lnTo>
                  <a:pt x="785774" y="347319"/>
                </a:lnTo>
                <a:lnTo>
                  <a:pt x="695236" y="101663"/>
                </a:lnTo>
                <a:lnTo>
                  <a:pt x="643343" y="101663"/>
                </a:lnTo>
                <a:lnTo>
                  <a:pt x="757186" y="391782"/>
                </a:lnTo>
                <a:lnTo>
                  <a:pt x="813308" y="391782"/>
                </a:lnTo>
                <a:lnTo>
                  <a:pt x="927138" y="101663"/>
                </a:lnTo>
                <a:close/>
              </a:path>
              <a:path w="3126740" h="396875">
                <a:moveTo>
                  <a:pt x="1239545" y="235597"/>
                </a:moveTo>
                <a:lnTo>
                  <a:pt x="1238110" y="225552"/>
                </a:lnTo>
                <a:lnTo>
                  <a:pt x="1233144" y="190677"/>
                </a:lnTo>
                <a:lnTo>
                  <a:pt x="1214767" y="152463"/>
                </a:lnTo>
                <a:lnTo>
                  <a:pt x="1200226" y="137642"/>
                </a:lnTo>
                <a:lnTo>
                  <a:pt x="1189774" y="127012"/>
                </a:lnTo>
                <a:lnTo>
                  <a:pt x="1189774" y="225552"/>
                </a:lnTo>
                <a:lnTo>
                  <a:pt x="1006589" y="225552"/>
                </a:lnTo>
                <a:lnTo>
                  <a:pt x="1016520" y="187909"/>
                </a:lnTo>
                <a:lnTo>
                  <a:pt x="1036713" y="160350"/>
                </a:lnTo>
                <a:lnTo>
                  <a:pt x="1064755" y="143408"/>
                </a:lnTo>
                <a:lnTo>
                  <a:pt x="1098194" y="137642"/>
                </a:lnTo>
                <a:lnTo>
                  <a:pt x="1133576" y="143408"/>
                </a:lnTo>
                <a:lnTo>
                  <a:pt x="1162850" y="160350"/>
                </a:lnTo>
                <a:lnTo>
                  <a:pt x="1182687" y="187909"/>
                </a:lnTo>
                <a:lnTo>
                  <a:pt x="1189774" y="225552"/>
                </a:lnTo>
                <a:lnTo>
                  <a:pt x="1189774" y="127012"/>
                </a:lnTo>
                <a:lnTo>
                  <a:pt x="1185672" y="122834"/>
                </a:lnTo>
                <a:lnTo>
                  <a:pt x="1147102" y="103682"/>
                </a:lnTo>
                <a:lnTo>
                  <a:pt x="1100302" y="96888"/>
                </a:lnTo>
                <a:lnTo>
                  <a:pt x="1052855" y="103619"/>
                </a:lnTo>
                <a:lnTo>
                  <a:pt x="1013206" y="123063"/>
                </a:lnTo>
                <a:lnTo>
                  <a:pt x="982929" y="154063"/>
                </a:lnTo>
                <a:lnTo>
                  <a:pt x="963612" y="195503"/>
                </a:lnTo>
                <a:lnTo>
                  <a:pt x="956830" y="246202"/>
                </a:lnTo>
                <a:lnTo>
                  <a:pt x="963815" y="297205"/>
                </a:lnTo>
                <a:lnTo>
                  <a:pt x="983538" y="338924"/>
                </a:lnTo>
                <a:lnTo>
                  <a:pt x="1014120" y="370154"/>
                </a:lnTo>
                <a:lnTo>
                  <a:pt x="1053668" y="389763"/>
                </a:lnTo>
                <a:lnTo>
                  <a:pt x="1100302" y="396557"/>
                </a:lnTo>
                <a:lnTo>
                  <a:pt x="1149438" y="389280"/>
                </a:lnTo>
                <a:lnTo>
                  <a:pt x="1188453" y="369277"/>
                </a:lnTo>
                <a:lnTo>
                  <a:pt x="1201229" y="355765"/>
                </a:lnTo>
                <a:lnTo>
                  <a:pt x="1216736" y="339369"/>
                </a:lnTo>
                <a:lnTo>
                  <a:pt x="1233716" y="302298"/>
                </a:lnTo>
                <a:lnTo>
                  <a:pt x="1181823" y="302298"/>
                </a:lnTo>
                <a:lnTo>
                  <a:pt x="1170724" y="323837"/>
                </a:lnTo>
                <a:lnTo>
                  <a:pt x="1153375" y="340753"/>
                </a:lnTo>
                <a:lnTo>
                  <a:pt x="1129868" y="351802"/>
                </a:lnTo>
                <a:lnTo>
                  <a:pt x="1100302" y="355765"/>
                </a:lnTo>
                <a:lnTo>
                  <a:pt x="1065326" y="349808"/>
                </a:lnTo>
                <a:lnTo>
                  <a:pt x="1036116" y="332282"/>
                </a:lnTo>
                <a:lnTo>
                  <a:pt x="1015428" y="303733"/>
                </a:lnTo>
                <a:lnTo>
                  <a:pt x="1006068" y="264718"/>
                </a:lnTo>
                <a:lnTo>
                  <a:pt x="1237970" y="264718"/>
                </a:lnTo>
                <a:lnTo>
                  <a:pt x="1238656" y="257416"/>
                </a:lnTo>
                <a:lnTo>
                  <a:pt x="1239151" y="250367"/>
                </a:lnTo>
                <a:lnTo>
                  <a:pt x="1239443" y="243205"/>
                </a:lnTo>
                <a:lnTo>
                  <a:pt x="1239545" y="235597"/>
                </a:lnTo>
                <a:close/>
              </a:path>
              <a:path w="3126740" h="396875">
                <a:moveTo>
                  <a:pt x="1351305" y="0"/>
                </a:moveTo>
                <a:lnTo>
                  <a:pt x="1303134" y="0"/>
                </a:lnTo>
                <a:lnTo>
                  <a:pt x="1303134" y="391782"/>
                </a:lnTo>
                <a:lnTo>
                  <a:pt x="1351305" y="391782"/>
                </a:lnTo>
                <a:lnTo>
                  <a:pt x="1351305" y="0"/>
                </a:lnTo>
                <a:close/>
              </a:path>
              <a:path w="3126740" h="396875">
                <a:moveTo>
                  <a:pt x="1735696" y="21882"/>
                </a:moveTo>
                <a:lnTo>
                  <a:pt x="1661591" y="21882"/>
                </a:lnTo>
                <a:lnTo>
                  <a:pt x="1661591" y="174282"/>
                </a:lnTo>
                <a:lnTo>
                  <a:pt x="1503286" y="174282"/>
                </a:lnTo>
                <a:lnTo>
                  <a:pt x="1503286" y="21882"/>
                </a:lnTo>
                <a:lnTo>
                  <a:pt x="1429169" y="21882"/>
                </a:lnTo>
                <a:lnTo>
                  <a:pt x="1429169" y="174282"/>
                </a:lnTo>
                <a:lnTo>
                  <a:pt x="1429169" y="233972"/>
                </a:lnTo>
                <a:lnTo>
                  <a:pt x="1429169" y="391452"/>
                </a:lnTo>
                <a:lnTo>
                  <a:pt x="1503286" y="391452"/>
                </a:lnTo>
                <a:lnTo>
                  <a:pt x="1503286" y="233972"/>
                </a:lnTo>
                <a:lnTo>
                  <a:pt x="1661591" y="233972"/>
                </a:lnTo>
                <a:lnTo>
                  <a:pt x="1661591" y="391452"/>
                </a:lnTo>
                <a:lnTo>
                  <a:pt x="1735696" y="391452"/>
                </a:lnTo>
                <a:lnTo>
                  <a:pt x="1735696" y="233972"/>
                </a:lnTo>
                <a:lnTo>
                  <a:pt x="1735696" y="174282"/>
                </a:lnTo>
                <a:lnTo>
                  <a:pt x="1735696" y="21882"/>
                </a:lnTo>
                <a:close/>
              </a:path>
              <a:path w="3126740" h="396875">
                <a:moveTo>
                  <a:pt x="2081479" y="238772"/>
                </a:moveTo>
                <a:lnTo>
                  <a:pt x="2078469" y="217589"/>
                </a:lnTo>
                <a:lnTo>
                  <a:pt x="2074583" y="190144"/>
                </a:lnTo>
                <a:lnTo>
                  <a:pt x="2057247" y="154597"/>
                </a:lnTo>
                <a:lnTo>
                  <a:pt x="2054999" y="149974"/>
                </a:lnTo>
                <a:lnTo>
                  <a:pt x="2024418" y="119621"/>
                </a:lnTo>
                <a:lnTo>
                  <a:pt x="2004720" y="110147"/>
                </a:lnTo>
                <a:lnTo>
                  <a:pt x="2004720" y="217589"/>
                </a:lnTo>
                <a:lnTo>
                  <a:pt x="1865477" y="217589"/>
                </a:lnTo>
                <a:lnTo>
                  <a:pt x="1873783" y="190766"/>
                </a:lnTo>
                <a:lnTo>
                  <a:pt x="1889036" y="171005"/>
                </a:lnTo>
                <a:lnTo>
                  <a:pt x="1909851" y="158775"/>
                </a:lnTo>
                <a:lnTo>
                  <a:pt x="1934832" y="154597"/>
                </a:lnTo>
                <a:lnTo>
                  <a:pt x="1961680" y="159004"/>
                </a:lnTo>
                <a:lnTo>
                  <a:pt x="1983663" y="171602"/>
                </a:lnTo>
                <a:lnTo>
                  <a:pt x="1998713" y="191439"/>
                </a:lnTo>
                <a:lnTo>
                  <a:pt x="2004720" y="217589"/>
                </a:lnTo>
                <a:lnTo>
                  <a:pt x="2004720" y="110147"/>
                </a:lnTo>
                <a:lnTo>
                  <a:pt x="1984514" y="100418"/>
                </a:lnTo>
                <a:lnTo>
                  <a:pt x="1936953" y="93713"/>
                </a:lnTo>
                <a:lnTo>
                  <a:pt x="1888299" y="100571"/>
                </a:lnTo>
                <a:lnTo>
                  <a:pt x="1847634" y="120332"/>
                </a:lnTo>
                <a:lnTo>
                  <a:pt x="1816582" y="151803"/>
                </a:lnTo>
                <a:lnTo>
                  <a:pt x="1796745" y="193802"/>
                </a:lnTo>
                <a:lnTo>
                  <a:pt x="1789772" y="245122"/>
                </a:lnTo>
                <a:lnTo>
                  <a:pt x="1796897" y="296252"/>
                </a:lnTo>
                <a:lnTo>
                  <a:pt x="1817039" y="338226"/>
                </a:lnTo>
                <a:lnTo>
                  <a:pt x="1848332" y="369773"/>
                </a:lnTo>
                <a:lnTo>
                  <a:pt x="1888921" y="389648"/>
                </a:lnTo>
                <a:lnTo>
                  <a:pt x="1936953" y="396544"/>
                </a:lnTo>
                <a:lnTo>
                  <a:pt x="1986737" y="389001"/>
                </a:lnTo>
                <a:lnTo>
                  <a:pt x="2026754" y="368350"/>
                </a:lnTo>
                <a:lnTo>
                  <a:pt x="2056155" y="337566"/>
                </a:lnTo>
                <a:lnTo>
                  <a:pt x="2057311" y="335127"/>
                </a:lnTo>
                <a:lnTo>
                  <a:pt x="2074075" y="299643"/>
                </a:lnTo>
                <a:lnTo>
                  <a:pt x="1994128" y="299643"/>
                </a:lnTo>
                <a:lnTo>
                  <a:pt x="1985391" y="313461"/>
                </a:lnTo>
                <a:lnTo>
                  <a:pt x="1973084" y="324739"/>
                </a:lnTo>
                <a:lnTo>
                  <a:pt x="1956600" y="332333"/>
                </a:lnTo>
                <a:lnTo>
                  <a:pt x="1935353" y="335127"/>
                </a:lnTo>
                <a:lnTo>
                  <a:pt x="1909254" y="330644"/>
                </a:lnTo>
                <a:lnTo>
                  <a:pt x="1887651" y="317525"/>
                </a:lnTo>
                <a:lnTo>
                  <a:pt x="1872310" y="296265"/>
                </a:lnTo>
                <a:lnTo>
                  <a:pt x="1864956" y="267360"/>
                </a:lnTo>
                <a:lnTo>
                  <a:pt x="2079371" y="267360"/>
                </a:lnTo>
                <a:lnTo>
                  <a:pt x="2080374" y="260210"/>
                </a:lnTo>
                <a:lnTo>
                  <a:pt x="2081022" y="253060"/>
                </a:lnTo>
                <a:lnTo>
                  <a:pt x="2081377" y="245910"/>
                </a:lnTo>
                <a:lnTo>
                  <a:pt x="2081479" y="238772"/>
                </a:lnTo>
                <a:close/>
              </a:path>
              <a:path w="3126740" h="396875">
                <a:moveTo>
                  <a:pt x="2421953" y="98475"/>
                </a:moveTo>
                <a:lnTo>
                  <a:pt x="2347303" y="98475"/>
                </a:lnTo>
                <a:lnTo>
                  <a:pt x="2347303" y="140309"/>
                </a:lnTo>
                <a:lnTo>
                  <a:pt x="2347303" y="245122"/>
                </a:lnTo>
                <a:lnTo>
                  <a:pt x="2340876" y="282054"/>
                </a:lnTo>
                <a:lnTo>
                  <a:pt x="2323668" y="309118"/>
                </a:lnTo>
                <a:lnTo>
                  <a:pt x="2298827" y="325755"/>
                </a:lnTo>
                <a:lnTo>
                  <a:pt x="2269477" y="331419"/>
                </a:lnTo>
                <a:lnTo>
                  <a:pt x="2240635" y="325589"/>
                </a:lnTo>
                <a:lnTo>
                  <a:pt x="2215934" y="308584"/>
                </a:lnTo>
                <a:lnTo>
                  <a:pt x="2198662" y="281165"/>
                </a:lnTo>
                <a:lnTo>
                  <a:pt x="2192172" y="244068"/>
                </a:lnTo>
                <a:lnTo>
                  <a:pt x="2198662" y="207302"/>
                </a:lnTo>
                <a:lnTo>
                  <a:pt x="2215934" y="180594"/>
                </a:lnTo>
                <a:lnTo>
                  <a:pt x="2240635" y="164325"/>
                </a:lnTo>
                <a:lnTo>
                  <a:pt x="2269477" y="158813"/>
                </a:lnTo>
                <a:lnTo>
                  <a:pt x="2298827" y="164490"/>
                </a:lnTo>
                <a:lnTo>
                  <a:pt x="2323668" y="181127"/>
                </a:lnTo>
                <a:lnTo>
                  <a:pt x="2340876" y="208178"/>
                </a:lnTo>
                <a:lnTo>
                  <a:pt x="2347303" y="245122"/>
                </a:lnTo>
                <a:lnTo>
                  <a:pt x="2347303" y="140309"/>
                </a:lnTo>
                <a:lnTo>
                  <a:pt x="2331415" y="122745"/>
                </a:lnTo>
                <a:lnTo>
                  <a:pt x="2309977" y="107873"/>
                </a:lnTo>
                <a:lnTo>
                  <a:pt x="2282977" y="97574"/>
                </a:lnTo>
                <a:lnTo>
                  <a:pt x="2250414" y="93713"/>
                </a:lnTo>
                <a:lnTo>
                  <a:pt x="2207818" y="100558"/>
                </a:lnTo>
                <a:lnTo>
                  <a:pt x="2171014" y="120256"/>
                </a:lnTo>
                <a:lnTo>
                  <a:pt x="2142121" y="151574"/>
                </a:lnTo>
                <a:lnTo>
                  <a:pt x="2123236" y="193255"/>
                </a:lnTo>
                <a:lnTo>
                  <a:pt x="2116467" y="244068"/>
                </a:lnTo>
                <a:lnTo>
                  <a:pt x="2123236" y="295097"/>
                </a:lnTo>
                <a:lnTo>
                  <a:pt x="2142083" y="337299"/>
                </a:lnTo>
                <a:lnTo>
                  <a:pt x="2170900" y="369252"/>
                </a:lnTo>
                <a:lnTo>
                  <a:pt x="2207552" y="389483"/>
                </a:lnTo>
                <a:lnTo>
                  <a:pt x="2249894" y="396544"/>
                </a:lnTo>
                <a:lnTo>
                  <a:pt x="2282304" y="392671"/>
                </a:lnTo>
                <a:lnTo>
                  <a:pt x="2309507" y="382244"/>
                </a:lnTo>
                <a:lnTo>
                  <a:pt x="2331250" y="367055"/>
                </a:lnTo>
                <a:lnTo>
                  <a:pt x="2347303" y="348881"/>
                </a:lnTo>
                <a:lnTo>
                  <a:pt x="2347303" y="391769"/>
                </a:lnTo>
                <a:lnTo>
                  <a:pt x="2421953" y="391769"/>
                </a:lnTo>
                <a:lnTo>
                  <a:pt x="2421953" y="348881"/>
                </a:lnTo>
                <a:lnTo>
                  <a:pt x="2421953" y="331419"/>
                </a:lnTo>
                <a:lnTo>
                  <a:pt x="2421953" y="158813"/>
                </a:lnTo>
                <a:lnTo>
                  <a:pt x="2421953" y="140309"/>
                </a:lnTo>
                <a:lnTo>
                  <a:pt x="2421953" y="98475"/>
                </a:lnTo>
                <a:close/>
              </a:path>
              <a:path w="3126740" h="396875">
                <a:moveTo>
                  <a:pt x="2568676" y="0"/>
                </a:moveTo>
                <a:lnTo>
                  <a:pt x="2494546" y="0"/>
                </a:lnTo>
                <a:lnTo>
                  <a:pt x="2494546" y="391782"/>
                </a:lnTo>
                <a:lnTo>
                  <a:pt x="2568676" y="391782"/>
                </a:lnTo>
                <a:lnTo>
                  <a:pt x="2568676" y="0"/>
                </a:lnTo>
                <a:close/>
              </a:path>
              <a:path w="3126740" h="396875">
                <a:moveTo>
                  <a:pt x="2793682" y="98488"/>
                </a:moveTo>
                <a:lnTo>
                  <a:pt x="2728036" y="98488"/>
                </a:lnTo>
                <a:lnTo>
                  <a:pt x="2728036" y="25958"/>
                </a:lnTo>
                <a:lnTo>
                  <a:pt x="2653385" y="25958"/>
                </a:lnTo>
                <a:lnTo>
                  <a:pt x="2653385" y="98488"/>
                </a:lnTo>
                <a:lnTo>
                  <a:pt x="2618448" y="98488"/>
                </a:lnTo>
                <a:lnTo>
                  <a:pt x="2618448" y="159385"/>
                </a:lnTo>
                <a:lnTo>
                  <a:pt x="2653385" y="159385"/>
                </a:lnTo>
                <a:lnTo>
                  <a:pt x="2653385" y="300736"/>
                </a:lnTo>
                <a:lnTo>
                  <a:pt x="2660142" y="343319"/>
                </a:lnTo>
                <a:lnTo>
                  <a:pt x="2679192" y="371462"/>
                </a:lnTo>
                <a:lnTo>
                  <a:pt x="2708783" y="387007"/>
                </a:lnTo>
                <a:lnTo>
                  <a:pt x="2747099" y="391782"/>
                </a:lnTo>
                <a:lnTo>
                  <a:pt x="2793682" y="391782"/>
                </a:lnTo>
                <a:lnTo>
                  <a:pt x="2793682" y="329311"/>
                </a:lnTo>
                <a:lnTo>
                  <a:pt x="2759278" y="329311"/>
                </a:lnTo>
                <a:lnTo>
                  <a:pt x="2744559" y="327685"/>
                </a:lnTo>
                <a:lnTo>
                  <a:pt x="2734919" y="322630"/>
                </a:lnTo>
                <a:lnTo>
                  <a:pt x="2729636" y="313905"/>
                </a:lnTo>
                <a:lnTo>
                  <a:pt x="2728036" y="301256"/>
                </a:lnTo>
                <a:lnTo>
                  <a:pt x="2728036" y="159385"/>
                </a:lnTo>
                <a:lnTo>
                  <a:pt x="2793682" y="159385"/>
                </a:lnTo>
                <a:lnTo>
                  <a:pt x="2793682" y="98488"/>
                </a:lnTo>
                <a:close/>
              </a:path>
              <a:path w="3126740" h="396875">
                <a:moveTo>
                  <a:pt x="3126727" y="219722"/>
                </a:moveTo>
                <a:lnTo>
                  <a:pt x="3118167" y="165938"/>
                </a:lnTo>
                <a:lnTo>
                  <a:pt x="3094380" y="126606"/>
                </a:lnTo>
                <a:lnTo>
                  <a:pt x="3058172" y="102463"/>
                </a:lnTo>
                <a:lnTo>
                  <a:pt x="3012389" y="94246"/>
                </a:lnTo>
                <a:lnTo>
                  <a:pt x="2984309" y="97116"/>
                </a:lnTo>
                <a:lnTo>
                  <a:pt x="2959303" y="105295"/>
                </a:lnTo>
                <a:lnTo>
                  <a:pt x="2938068" y="118135"/>
                </a:lnTo>
                <a:lnTo>
                  <a:pt x="2921317" y="134988"/>
                </a:lnTo>
                <a:lnTo>
                  <a:pt x="2921317" y="0"/>
                </a:lnTo>
                <a:lnTo>
                  <a:pt x="2847213" y="0"/>
                </a:lnTo>
                <a:lnTo>
                  <a:pt x="2847213" y="391782"/>
                </a:lnTo>
                <a:lnTo>
                  <a:pt x="2921317" y="391782"/>
                </a:lnTo>
                <a:lnTo>
                  <a:pt x="2921317" y="229768"/>
                </a:lnTo>
                <a:lnTo>
                  <a:pt x="2926003" y="198564"/>
                </a:lnTo>
                <a:lnTo>
                  <a:pt x="2939326" y="175844"/>
                </a:lnTo>
                <a:lnTo>
                  <a:pt x="2960192" y="161950"/>
                </a:lnTo>
                <a:lnTo>
                  <a:pt x="2987510" y="157251"/>
                </a:lnTo>
                <a:lnTo>
                  <a:pt x="3014205" y="161950"/>
                </a:lnTo>
                <a:lnTo>
                  <a:pt x="3034741" y="175844"/>
                </a:lnTo>
                <a:lnTo>
                  <a:pt x="3047949" y="198564"/>
                </a:lnTo>
                <a:lnTo>
                  <a:pt x="3052610" y="229768"/>
                </a:lnTo>
                <a:lnTo>
                  <a:pt x="3052610" y="391782"/>
                </a:lnTo>
                <a:lnTo>
                  <a:pt x="3126727" y="391782"/>
                </a:lnTo>
                <a:lnTo>
                  <a:pt x="3126727" y="219722"/>
                </a:lnTo>
                <a:close/>
              </a:path>
            </a:pathLst>
          </a:custGeom>
          <a:solidFill>
            <a:srgbClr val="FFFFFF"/>
          </a:solidFill>
        </p:spPr>
        <p:txBody>
          <a:bodyPr wrap="square" lIns="0" tIns="0" rIns="0" bIns="0" rtlCol="0"/>
          <a:lstStyle/>
          <a:p>
            <a:endParaRPr/>
          </a:p>
        </p:txBody>
      </p:sp>
      <p:pic>
        <p:nvPicPr>
          <p:cNvPr id="13" name="Picture 12">
            <a:extLst>
              <a:ext uri="{FF2B5EF4-FFF2-40B4-BE49-F238E27FC236}">
                <a16:creationId xmlns:a16="http://schemas.microsoft.com/office/drawing/2014/main" id="{A1927133-79BB-E9EF-150F-BB1E1A6DB666}"/>
              </a:ext>
            </a:extLst>
          </p:cNvPr>
          <p:cNvPicPr>
            <a:picLocks noChangeAspect="1"/>
          </p:cNvPicPr>
          <p:nvPr/>
        </p:nvPicPr>
        <p:blipFill>
          <a:blip r:embed="rId2"/>
          <a:stretch>
            <a:fillRect/>
          </a:stretch>
        </p:blipFill>
        <p:spPr>
          <a:xfrm>
            <a:off x="8070823" y="7783379"/>
            <a:ext cx="9067800" cy="3562986"/>
          </a:xfrm>
          <a:prstGeom prst="rect">
            <a:avLst/>
          </a:prstGeom>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prstGeom prst="rect">
            <a:avLst/>
          </a:prstGeom>
        </p:spPr>
        <p:txBody>
          <a:bodyPr vert="horz" wrap="square" lIns="0" tIns="15240" rIns="0" bIns="0" rtlCol="0">
            <a:spAutoFit/>
          </a:bodyPr>
          <a:lstStyle/>
          <a:p>
            <a:pPr marL="12700">
              <a:lnSpc>
                <a:spcPct val="100000"/>
              </a:lnSpc>
              <a:spcBef>
                <a:spcPts val="120"/>
              </a:spcBef>
            </a:pPr>
            <a:r>
              <a:rPr spc="-340" dirty="0"/>
              <a:t>I</a:t>
            </a:r>
            <a:r>
              <a:rPr spc="175" dirty="0"/>
              <a:t>n</a:t>
            </a:r>
            <a:r>
              <a:rPr spc="120" dirty="0"/>
              <a:t>t</a:t>
            </a:r>
            <a:r>
              <a:rPr spc="90" dirty="0"/>
              <a:t>e</a:t>
            </a:r>
            <a:r>
              <a:rPr spc="30" dirty="0"/>
              <a:t>r</a:t>
            </a:r>
            <a:r>
              <a:rPr spc="60" dirty="0"/>
              <a:t>a</a:t>
            </a:r>
            <a:r>
              <a:rPr spc="125" dirty="0"/>
              <a:t>c</a:t>
            </a:r>
            <a:r>
              <a:rPr spc="150" dirty="0"/>
              <a:t>t</a:t>
            </a:r>
            <a:r>
              <a:rPr spc="105" dirty="0"/>
              <a:t>i</a:t>
            </a:r>
            <a:r>
              <a:rPr spc="175" dirty="0"/>
              <a:t>v</a:t>
            </a:r>
            <a:r>
              <a:rPr spc="90" dirty="0"/>
              <a:t>e</a:t>
            </a:r>
            <a:r>
              <a:rPr spc="-365" dirty="0"/>
              <a:t> </a:t>
            </a:r>
            <a:r>
              <a:rPr spc="80" dirty="0"/>
              <a:t>P</a:t>
            </a:r>
            <a:r>
              <a:rPr spc="30" dirty="0"/>
              <a:t>a</a:t>
            </a:r>
            <a:r>
              <a:rPr spc="150" dirty="0"/>
              <a:t>t</a:t>
            </a:r>
            <a:r>
              <a:rPr spc="130" dirty="0"/>
              <a:t>ie</a:t>
            </a:r>
            <a:r>
              <a:rPr spc="175" dirty="0"/>
              <a:t>n</a:t>
            </a:r>
            <a:r>
              <a:rPr spc="150" dirty="0"/>
              <a:t>t</a:t>
            </a:r>
            <a:r>
              <a:rPr spc="-365" dirty="0"/>
              <a:t> </a:t>
            </a:r>
            <a:r>
              <a:rPr spc="450" dirty="0"/>
              <a:t>M</a:t>
            </a:r>
            <a:r>
              <a:rPr spc="90" dirty="0"/>
              <a:t>e</a:t>
            </a:r>
            <a:r>
              <a:rPr spc="-10" dirty="0"/>
              <a:t>ss</a:t>
            </a:r>
            <a:r>
              <a:rPr spc="60" dirty="0"/>
              <a:t>a</a:t>
            </a:r>
            <a:r>
              <a:rPr spc="204" dirty="0"/>
              <a:t>g</a:t>
            </a:r>
            <a:r>
              <a:rPr spc="170" dirty="0"/>
              <a:t>i</a:t>
            </a:r>
            <a:r>
              <a:rPr spc="200" dirty="0"/>
              <a:t>n</a:t>
            </a:r>
            <a:r>
              <a:rPr spc="225" dirty="0"/>
              <a:t>g</a:t>
            </a:r>
          </a:p>
        </p:txBody>
      </p:sp>
      <p:sp>
        <p:nvSpPr>
          <p:cNvPr id="3" name="object 3"/>
          <p:cNvSpPr txBox="1"/>
          <p:nvPr/>
        </p:nvSpPr>
        <p:spPr>
          <a:xfrm>
            <a:off x="869083" y="2332359"/>
            <a:ext cx="11750040" cy="440690"/>
          </a:xfrm>
          <a:prstGeom prst="rect">
            <a:avLst/>
          </a:prstGeom>
        </p:spPr>
        <p:txBody>
          <a:bodyPr vert="horz" wrap="square" lIns="0" tIns="15875" rIns="0" bIns="0" rtlCol="0">
            <a:spAutoFit/>
          </a:bodyPr>
          <a:lstStyle/>
          <a:p>
            <a:pPr marL="12700">
              <a:lnSpc>
                <a:spcPct val="100000"/>
              </a:lnSpc>
              <a:spcBef>
                <a:spcPts val="125"/>
              </a:spcBef>
            </a:pPr>
            <a:r>
              <a:rPr sz="2700" spc="35" dirty="0">
                <a:solidFill>
                  <a:srgbClr val="1A1717"/>
                </a:solidFill>
                <a:latin typeface="Trebuchet MS"/>
                <a:cs typeface="Trebuchet MS"/>
              </a:rPr>
              <a:t>Connect</a:t>
            </a:r>
            <a:r>
              <a:rPr sz="2700" spc="-200" dirty="0">
                <a:solidFill>
                  <a:srgbClr val="1A1717"/>
                </a:solidFill>
                <a:latin typeface="Trebuchet MS"/>
                <a:cs typeface="Trebuchet MS"/>
              </a:rPr>
              <a:t> </a:t>
            </a:r>
            <a:r>
              <a:rPr sz="2700" spc="5" dirty="0">
                <a:solidFill>
                  <a:srgbClr val="1A1717"/>
                </a:solidFill>
                <a:latin typeface="Trebuchet MS"/>
                <a:cs typeface="Trebuchet MS"/>
              </a:rPr>
              <a:t>with</a:t>
            </a:r>
            <a:r>
              <a:rPr sz="2700" spc="-195" dirty="0">
                <a:solidFill>
                  <a:srgbClr val="1A1717"/>
                </a:solidFill>
                <a:latin typeface="Trebuchet MS"/>
                <a:cs typeface="Trebuchet MS"/>
              </a:rPr>
              <a:t> </a:t>
            </a:r>
            <a:r>
              <a:rPr sz="2700" spc="35" dirty="0">
                <a:solidFill>
                  <a:srgbClr val="1A1717"/>
                </a:solidFill>
                <a:latin typeface="Trebuchet MS"/>
                <a:cs typeface="Trebuchet MS"/>
              </a:rPr>
              <a:t>your</a:t>
            </a:r>
            <a:r>
              <a:rPr sz="2700" spc="-195" dirty="0">
                <a:solidFill>
                  <a:srgbClr val="1A1717"/>
                </a:solidFill>
                <a:latin typeface="Trebuchet MS"/>
                <a:cs typeface="Trebuchet MS"/>
              </a:rPr>
              <a:t> </a:t>
            </a:r>
            <a:r>
              <a:rPr sz="2700" spc="-15" dirty="0">
                <a:solidFill>
                  <a:srgbClr val="1A1717"/>
                </a:solidFill>
                <a:latin typeface="Trebuchet MS"/>
                <a:cs typeface="Trebuchet MS"/>
              </a:rPr>
              <a:t>patients</a:t>
            </a:r>
            <a:r>
              <a:rPr sz="2700" spc="-195" dirty="0">
                <a:solidFill>
                  <a:srgbClr val="1A1717"/>
                </a:solidFill>
                <a:latin typeface="Trebuchet MS"/>
                <a:cs typeface="Trebuchet MS"/>
              </a:rPr>
              <a:t> </a:t>
            </a:r>
            <a:r>
              <a:rPr sz="2700" spc="70" dirty="0">
                <a:solidFill>
                  <a:srgbClr val="1A1717"/>
                </a:solidFill>
                <a:latin typeface="Trebuchet MS"/>
                <a:cs typeface="Trebuchet MS"/>
              </a:rPr>
              <a:t>through</a:t>
            </a:r>
            <a:r>
              <a:rPr sz="2700" spc="-200" dirty="0">
                <a:solidFill>
                  <a:srgbClr val="1A1717"/>
                </a:solidFill>
                <a:latin typeface="Trebuchet MS"/>
                <a:cs typeface="Trebuchet MS"/>
              </a:rPr>
              <a:t> </a:t>
            </a:r>
            <a:r>
              <a:rPr sz="2700" spc="-45" dirty="0">
                <a:solidFill>
                  <a:srgbClr val="1A1717"/>
                </a:solidFill>
                <a:latin typeface="Trebuchet MS"/>
                <a:cs typeface="Trebuchet MS"/>
              </a:rPr>
              <a:t>their</a:t>
            </a:r>
            <a:r>
              <a:rPr sz="2700" spc="-195" dirty="0">
                <a:solidFill>
                  <a:srgbClr val="1A1717"/>
                </a:solidFill>
                <a:latin typeface="Trebuchet MS"/>
                <a:cs typeface="Trebuchet MS"/>
              </a:rPr>
              <a:t> </a:t>
            </a:r>
            <a:r>
              <a:rPr sz="2700" spc="-45" dirty="0">
                <a:solidFill>
                  <a:srgbClr val="1A1717"/>
                </a:solidFill>
                <a:latin typeface="Trebuchet MS"/>
                <a:cs typeface="Trebuchet MS"/>
              </a:rPr>
              <a:t>preferred</a:t>
            </a:r>
            <a:r>
              <a:rPr sz="2700" spc="-195" dirty="0">
                <a:solidFill>
                  <a:srgbClr val="1A1717"/>
                </a:solidFill>
                <a:latin typeface="Trebuchet MS"/>
                <a:cs typeface="Trebuchet MS"/>
              </a:rPr>
              <a:t> </a:t>
            </a:r>
            <a:r>
              <a:rPr sz="2700" spc="20" dirty="0">
                <a:solidFill>
                  <a:srgbClr val="1A1717"/>
                </a:solidFill>
                <a:latin typeface="Trebuchet MS"/>
                <a:cs typeface="Trebuchet MS"/>
              </a:rPr>
              <a:t>channel</a:t>
            </a:r>
            <a:r>
              <a:rPr sz="2700" spc="-195" dirty="0">
                <a:solidFill>
                  <a:srgbClr val="1A1717"/>
                </a:solidFill>
                <a:latin typeface="Trebuchet MS"/>
                <a:cs typeface="Trebuchet MS"/>
              </a:rPr>
              <a:t> </a:t>
            </a:r>
            <a:r>
              <a:rPr sz="2700" spc="-110" dirty="0">
                <a:solidFill>
                  <a:srgbClr val="1A1717"/>
                </a:solidFill>
                <a:latin typeface="Trebuchet MS"/>
                <a:cs typeface="Trebuchet MS"/>
              </a:rPr>
              <a:t>-</a:t>
            </a:r>
            <a:r>
              <a:rPr sz="2700" spc="-195" dirty="0">
                <a:solidFill>
                  <a:srgbClr val="1A1717"/>
                </a:solidFill>
                <a:latin typeface="Trebuchet MS"/>
                <a:cs typeface="Trebuchet MS"/>
              </a:rPr>
              <a:t> </a:t>
            </a:r>
            <a:r>
              <a:rPr sz="2700" spc="-70" dirty="0">
                <a:solidFill>
                  <a:srgbClr val="1A1717"/>
                </a:solidFill>
                <a:latin typeface="Trebuchet MS"/>
                <a:cs typeface="Trebuchet MS"/>
              </a:rPr>
              <a:t>text</a:t>
            </a:r>
            <a:r>
              <a:rPr sz="2700" spc="-200" dirty="0">
                <a:solidFill>
                  <a:srgbClr val="1A1717"/>
                </a:solidFill>
                <a:latin typeface="Trebuchet MS"/>
                <a:cs typeface="Trebuchet MS"/>
              </a:rPr>
              <a:t> </a:t>
            </a:r>
            <a:r>
              <a:rPr sz="2700" spc="25" dirty="0">
                <a:solidFill>
                  <a:srgbClr val="1A1717"/>
                </a:solidFill>
                <a:latin typeface="Trebuchet MS"/>
                <a:cs typeface="Trebuchet MS"/>
              </a:rPr>
              <a:t>messaging.</a:t>
            </a:r>
            <a:endParaRPr sz="2700">
              <a:latin typeface="Trebuchet MS"/>
              <a:cs typeface="Trebuchet MS"/>
            </a:endParaRPr>
          </a:p>
        </p:txBody>
      </p:sp>
      <p:sp>
        <p:nvSpPr>
          <p:cNvPr id="4" name="object 4"/>
          <p:cNvSpPr txBox="1"/>
          <p:nvPr/>
        </p:nvSpPr>
        <p:spPr>
          <a:xfrm>
            <a:off x="869083" y="2751194"/>
            <a:ext cx="8364855" cy="440690"/>
          </a:xfrm>
          <a:prstGeom prst="rect">
            <a:avLst/>
          </a:prstGeom>
        </p:spPr>
        <p:txBody>
          <a:bodyPr vert="horz" wrap="square" lIns="0" tIns="15875" rIns="0" bIns="0" rtlCol="0">
            <a:spAutoFit/>
          </a:bodyPr>
          <a:lstStyle/>
          <a:p>
            <a:pPr marL="12700">
              <a:lnSpc>
                <a:spcPct val="100000"/>
              </a:lnSpc>
              <a:spcBef>
                <a:spcPts val="125"/>
              </a:spcBef>
            </a:pPr>
            <a:r>
              <a:rPr sz="2700" spc="35" dirty="0">
                <a:solidFill>
                  <a:srgbClr val="1A1717"/>
                </a:solidFill>
                <a:latin typeface="Trebuchet MS"/>
                <a:cs typeface="Trebuchet MS"/>
              </a:rPr>
              <a:t>Improve</a:t>
            </a:r>
            <a:r>
              <a:rPr sz="2700" spc="-195" dirty="0">
                <a:solidFill>
                  <a:srgbClr val="1A1717"/>
                </a:solidFill>
                <a:latin typeface="Trebuchet MS"/>
                <a:cs typeface="Trebuchet MS"/>
              </a:rPr>
              <a:t> </a:t>
            </a:r>
            <a:r>
              <a:rPr sz="2700" spc="65" dirty="0">
                <a:solidFill>
                  <a:srgbClr val="1A1717"/>
                </a:solidFill>
                <a:latin typeface="Trebuchet MS"/>
                <a:cs typeface="Trebuchet MS"/>
              </a:rPr>
              <a:t>engagement</a:t>
            </a:r>
            <a:r>
              <a:rPr sz="2700" spc="-195" dirty="0">
                <a:solidFill>
                  <a:srgbClr val="1A1717"/>
                </a:solidFill>
                <a:latin typeface="Trebuchet MS"/>
                <a:cs typeface="Trebuchet MS"/>
              </a:rPr>
              <a:t> </a:t>
            </a:r>
            <a:r>
              <a:rPr sz="2700" spc="70" dirty="0">
                <a:solidFill>
                  <a:srgbClr val="1A1717"/>
                </a:solidFill>
                <a:latin typeface="Trebuchet MS"/>
                <a:cs typeface="Trebuchet MS"/>
              </a:rPr>
              <a:t>and</a:t>
            </a:r>
            <a:r>
              <a:rPr sz="2700" spc="-190" dirty="0">
                <a:solidFill>
                  <a:srgbClr val="1A1717"/>
                </a:solidFill>
                <a:latin typeface="Trebuchet MS"/>
                <a:cs typeface="Trebuchet MS"/>
              </a:rPr>
              <a:t> </a:t>
            </a:r>
            <a:r>
              <a:rPr sz="2700" spc="30" dirty="0">
                <a:solidFill>
                  <a:srgbClr val="1A1717"/>
                </a:solidFill>
                <a:latin typeface="Trebuchet MS"/>
                <a:cs typeface="Trebuchet MS"/>
              </a:rPr>
              <a:t>build</a:t>
            </a:r>
            <a:r>
              <a:rPr sz="2700" spc="-195" dirty="0">
                <a:solidFill>
                  <a:srgbClr val="1A1717"/>
                </a:solidFill>
                <a:latin typeface="Trebuchet MS"/>
                <a:cs typeface="Trebuchet MS"/>
              </a:rPr>
              <a:t> </a:t>
            </a:r>
            <a:r>
              <a:rPr sz="2700" spc="20" dirty="0">
                <a:solidFill>
                  <a:srgbClr val="1A1717"/>
                </a:solidFill>
                <a:latin typeface="Trebuchet MS"/>
                <a:cs typeface="Trebuchet MS"/>
              </a:rPr>
              <a:t>stronger</a:t>
            </a:r>
            <a:r>
              <a:rPr sz="2700" spc="-190" dirty="0">
                <a:solidFill>
                  <a:srgbClr val="1A1717"/>
                </a:solidFill>
                <a:latin typeface="Trebuchet MS"/>
                <a:cs typeface="Trebuchet MS"/>
              </a:rPr>
              <a:t> </a:t>
            </a:r>
            <a:r>
              <a:rPr sz="2700" spc="-35" dirty="0">
                <a:solidFill>
                  <a:srgbClr val="1A1717"/>
                </a:solidFill>
                <a:latin typeface="Trebuchet MS"/>
                <a:cs typeface="Trebuchet MS"/>
              </a:rPr>
              <a:t>relationships.</a:t>
            </a:r>
            <a:endParaRPr sz="2700">
              <a:latin typeface="Trebuchet MS"/>
              <a:cs typeface="Trebuchet MS"/>
            </a:endParaRPr>
          </a:p>
        </p:txBody>
      </p:sp>
      <p:sp>
        <p:nvSpPr>
          <p:cNvPr id="5" name="object 5"/>
          <p:cNvSpPr txBox="1"/>
          <p:nvPr/>
        </p:nvSpPr>
        <p:spPr>
          <a:xfrm>
            <a:off x="1170939" y="3793875"/>
            <a:ext cx="12188825" cy="968375"/>
          </a:xfrm>
          <a:prstGeom prst="rect">
            <a:avLst/>
          </a:prstGeom>
        </p:spPr>
        <p:txBody>
          <a:bodyPr vert="horz" wrap="square" lIns="0" tIns="11430" rIns="0" bIns="0" rtlCol="0">
            <a:spAutoFit/>
          </a:bodyPr>
          <a:lstStyle/>
          <a:p>
            <a:pPr marL="12700" marR="5080">
              <a:lnSpc>
                <a:spcPct val="134400"/>
              </a:lnSpc>
              <a:spcBef>
                <a:spcPts val="90"/>
              </a:spcBef>
            </a:pPr>
            <a:r>
              <a:rPr sz="2300" spc="55" dirty="0">
                <a:solidFill>
                  <a:srgbClr val="1A1717"/>
                </a:solidFill>
                <a:latin typeface="Trebuchet MS"/>
                <a:cs typeface="Trebuchet MS"/>
              </a:rPr>
              <a:t>Appointment </a:t>
            </a:r>
            <a:r>
              <a:rPr sz="2300" spc="80" dirty="0">
                <a:solidFill>
                  <a:srgbClr val="1A1717"/>
                </a:solidFill>
                <a:latin typeface="Trebuchet MS"/>
                <a:cs typeface="Trebuchet MS"/>
              </a:rPr>
              <a:t>Management </a:t>
            </a:r>
            <a:r>
              <a:rPr sz="2300" spc="110" dirty="0">
                <a:solidFill>
                  <a:srgbClr val="1A1717"/>
                </a:solidFill>
                <a:latin typeface="Trebuchet MS"/>
                <a:cs typeface="Trebuchet MS"/>
              </a:rPr>
              <a:t>Made </a:t>
            </a:r>
            <a:r>
              <a:rPr sz="2300" spc="10" dirty="0">
                <a:solidFill>
                  <a:srgbClr val="1A1717"/>
                </a:solidFill>
                <a:latin typeface="Trebuchet MS"/>
                <a:cs typeface="Trebuchet MS"/>
              </a:rPr>
              <a:t>Easy </a:t>
            </a:r>
            <a:r>
              <a:rPr sz="2300" spc="-90" dirty="0">
                <a:solidFill>
                  <a:srgbClr val="1A1717"/>
                </a:solidFill>
                <a:latin typeface="Trebuchet MS"/>
                <a:cs typeface="Trebuchet MS"/>
              </a:rPr>
              <a:t>- </a:t>
            </a:r>
            <a:r>
              <a:rPr sz="2300" spc="-20" dirty="0">
                <a:solidFill>
                  <a:srgbClr val="1A1717"/>
                </a:solidFill>
                <a:latin typeface="Trebuchet MS"/>
                <a:cs typeface="Trebuchet MS"/>
              </a:rPr>
              <a:t>Get </a:t>
            </a:r>
            <a:r>
              <a:rPr sz="2300" spc="-15" dirty="0">
                <a:solidFill>
                  <a:srgbClr val="1A1717"/>
                </a:solidFill>
                <a:latin typeface="Trebuchet MS"/>
                <a:cs typeface="Trebuchet MS"/>
              </a:rPr>
              <a:t>patient </a:t>
            </a:r>
            <a:r>
              <a:rPr sz="2300" spc="60" dirty="0">
                <a:solidFill>
                  <a:srgbClr val="1A1717"/>
                </a:solidFill>
                <a:latin typeface="Trebuchet MS"/>
                <a:cs typeface="Trebuchet MS"/>
              </a:rPr>
              <a:t>con </a:t>
            </a:r>
            <a:r>
              <a:rPr sz="2300" spc="20" dirty="0">
                <a:solidFill>
                  <a:srgbClr val="1A1717"/>
                </a:solidFill>
                <a:latin typeface="Trebuchet MS"/>
                <a:cs typeface="Trebuchet MS"/>
              </a:rPr>
              <a:t>rmations </a:t>
            </a:r>
            <a:r>
              <a:rPr sz="2300" spc="-45" dirty="0">
                <a:solidFill>
                  <a:srgbClr val="1A1717"/>
                </a:solidFill>
                <a:latin typeface="Trebuchet MS"/>
                <a:cs typeface="Trebuchet MS"/>
              </a:rPr>
              <a:t>for </a:t>
            </a:r>
            <a:r>
              <a:rPr sz="2300" spc="-35" dirty="0">
                <a:solidFill>
                  <a:srgbClr val="1A1717"/>
                </a:solidFill>
                <a:latin typeface="Trebuchet MS"/>
                <a:cs typeface="Trebuchet MS"/>
              </a:rPr>
              <a:t>their </a:t>
            </a:r>
            <a:r>
              <a:rPr sz="2300" spc="90" dirty="0">
                <a:solidFill>
                  <a:srgbClr val="1A1717"/>
                </a:solidFill>
                <a:latin typeface="Trebuchet MS"/>
                <a:cs typeface="Trebuchet MS"/>
              </a:rPr>
              <a:t>upcoming </a:t>
            </a:r>
            <a:r>
              <a:rPr sz="2300" spc="95" dirty="0">
                <a:solidFill>
                  <a:srgbClr val="1A1717"/>
                </a:solidFill>
                <a:latin typeface="Trebuchet MS"/>
                <a:cs typeface="Trebuchet MS"/>
              </a:rPr>
              <a:t> </a:t>
            </a:r>
            <a:r>
              <a:rPr sz="2300" spc="5" dirty="0">
                <a:solidFill>
                  <a:srgbClr val="1A1717"/>
                </a:solidFill>
                <a:latin typeface="Trebuchet MS"/>
                <a:cs typeface="Trebuchet MS"/>
              </a:rPr>
              <a:t>appointment,</a:t>
            </a:r>
            <a:r>
              <a:rPr sz="2300" spc="-165" dirty="0">
                <a:solidFill>
                  <a:srgbClr val="1A1717"/>
                </a:solidFill>
                <a:latin typeface="Trebuchet MS"/>
                <a:cs typeface="Trebuchet MS"/>
              </a:rPr>
              <a:t> </a:t>
            </a:r>
            <a:r>
              <a:rPr sz="2300" spc="70" dirty="0">
                <a:solidFill>
                  <a:srgbClr val="1A1717"/>
                </a:solidFill>
                <a:latin typeface="Trebuchet MS"/>
                <a:cs typeface="Trebuchet MS"/>
              </a:rPr>
              <a:t>and</a:t>
            </a:r>
            <a:r>
              <a:rPr sz="2300" spc="-165" dirty="0">
                <a:solidFill>
                  <a:srgbClr val="1A1717"/>
                </a:solidFill>
                <a:latin typeface="Trebuchet MS"/>
                <a:cs typeface="Trebuchet MS"/>
              </a:rPr>
              <a:t> </a:t>
            </a:r>
            <a:r>
              <a:rPr sz="2300" spc="-30" dirty="0">
                <a:solidFill>
                  <a:srgbClr val="1A1717"/>
                </a:solidFill>
                <a:latin typeface="Trebuchet MS"/>
                <a:cs typeface="Trebuchet MS"/>
              </a:rPr>
              <a:t>oﬀer</a:t>
            </a:r>
            <a:r>
              <a:rPr sz="2300" spc="-165" dirty="0">
                <a:solidFill>
                  <a:srgbClr val="1A1717"/>
                </a:solidFill>
                <a:latin typeface="Trebuchet MS"/>
                <a:cs typeface="Trebuchet MS"/>
              </a:rPr>
              <a:t> </a:t>
            </a:r>
            <a:r>
              <a:rPr sz="2300" spc="40" dirty="0">
                <a:solidFill>
                  <a:srgbClr val="1A1717"/>
                </a:solidFill>
                <a:latin typeface="Trebuchet MS"/>
                <a:cs typeface="Trebuchet MS"/>
              </a:rPr>
              <a:t>them</a:t>
            </a:r>
            <a:r>
              <a:rPr sz="2300" spc="-165" dirty="0">
                <a:solidFill>
                  <a:srgbClr val="1A1717"/>
                </a:solidFill>
                <a:latin typeface="Trebuchet MS"/>
                <a:cs typeface="Trebuchet MS"/>
              </a:rPr>
              <a:t> </a:t>
            </a:r>
            <a:r>
              <a:rPr sz="2300" spc="50" dirty="0">
                <a:solidFill>
                  <a:srgbClr val="1A1717"/>
                </a:solidFill>
                <a:latin typeface="Trebuchet MS"/>
                <a:cs typeface="Trebuchet MS"/>
              </a:rPr>
              <a:t>option</a:t>
            </a:r>
            <a:r>
              <a:rPr sz="2300" spc="-165" dirty="0">
                <a:solidFill>
                  <a:srgbClr val="1A1717"/>
                </a:solidFill>
                <a:latin typeface="Trebuchet MS"/>
                <a:cs typeface="Trebuchet MS"/>
              </a:rPr>
              <a:t> </a:t>
            </a:r>
            <a:r>
              <a:rPr sz="2300" spc="5" dirty="0">
                <a:solidFill>
                  <a:srgbClr val="1A1717"/>
                </a:solidFill>
                <a:latin typeface="Trebuchet MS"/>
                <a:cs typeface="Trebuchet MS"/>
              </a:rPr>
              <a:t>to</a:t>
            </a:r>
            <a:r>
              <a:rPr sz="2300" spc="-165" dirty="0">
                <a:solidFill>
                  <a:srgbClr val="1A1717"/>
                </a:solidFill>
                <a:latin typeface="Trebuchet MS"/>
                <a:cs typeface="Trebuchet MS"/>
              </a:rPr>
              <a:t> </a:t>
            </a:r>
            <a:r>
              <a:rPr sz="2300" spc="10" dirty="0">
                <a:solidFill>
                  <a:srgbClr val="1A1717"/>
                </a:solidFill>
                <a:latin typeface="Trebuchet MS"/>
                <a:cs typeface="Trebuchet MS"/>
              </a:rPr>
              <a:t>reschedule</a:t>
            </a:r>
            <a:r>
              <a:rPr sz="2300" spc="-165" dirty="0">
                <a:solidFill>
                  <a:srgbClr val="1A1717"/>
                </a:solidFill>
                <a:latin typeface="Trebuchet MS"/>
                <a:cs typeface="Trebuchet MS"/>
              </a:rPr>
              <a:t> </a:t>
            </a:r>
            <a:r>
              <a:rPr sz="2300" spc="40" dirty="0">
                <a:solidFill>
                  <a:srgbClr val="1A1717"/>
                </a:solidFill>
                <a:latin typeface="Trebuchet MS"/>
                <a:cs typeface="Trebuchet MS"/>
              </a:rPr>
              <a:t>appointments</a:t>
            </a:r>
            <a:r>
              <a:rPr sz="2300" spc="-165" dirty="0">
                <a:solidFill>
                  <a:srgbClr val="1A1717"/>
                </a:solidFill>
                <a:latin typeface="Trebuchet MS"/>
                <a:cs typeface="Trebuchet MS"/>
              </a:rPr>
              <a:t> </a:t>
            </a:r>
            <a:r>
              <a:rPr sz="2300" spc="-10" dirty="0">
                <a:solidFill>
                  <a:srgbClr val="1A1717"/>
                </a:solidFill>
                <a:latin typeface="Trebuchet MS"/>
                <a:cs typeface="Trebuchet MS"/>
              </a:rPr>
              <a:t>via</a:t>
            </a:r>
            <a:r>
              <a:rPr sz="2300" spc="-160" dirty="0">
                <a:solidFill>
                  <a:srgbClr val="1A1717"/>
                </a:solidFill>
                <a:latin typeface="Trebuchet MS"/>
                <a:cs typeface="Trebuchet MS"/>
              </a:rPr>
              <a:t> </a:t>
            </a:r>
            <a:r>
              <a:rPr sz="2300" spc="-55" dirty="0">
                <a:solidFill>
                  <a:srgbClr val="1A1717"/>
                </a:solidFill>
                <a:latin typeface="Trebuchet MS"/>
                <a:cs typeface="Trebuchet MS"/>
              </a:rPr>
              <a:t>text</a:t>
            </a:r>
            <a:r>
              <a:rPr sz="2300" spc="-165" dirty="0">
                <a:solidFill>
                  <a:srgbClr val="1A1717"/>
                </a:solidFill>
                <a:latin typeface="Trebuchet MS"/>
                <a:cs typeface="Trebuchet MS"/>
              </a:rPr>
              <a:t> </a:t>
            </a:r>
            <a:r>
              <a:rPr sz="2300" spc="-90" dirty="0">
                <a:solidFill>
                  <a:srgbClr val="1A1717"/>
                </a:solidFill>
                <a:latin typeface="Trebuchet MS"/>
                <a:cs typeface="Trebuchet MS"/>
              </a:rPr>
              <a:t>-</a:t>
            </a:r>
            <a:r>
              <a:rPr sz="2300" spc="-165" dirty="0">
                <a:solidFill>
                  <a:srgbClr val="1A1717"/>
                </a:solidFill>
                <a:latin typeface="Trebuchet MS"/>
                <a:cs typeface="Trebuchet MS"/>
              </a:rPr>
              <a:t> </a:t>
            </a:r>
            <a:r>
              <a:rPr sz="2300" spc="60" dirty="0">
                <a:solidFill>
                  <a:srgbClr val="1A1717"/>
                </a:solidFill>
                <a:latin typeface="Trebuchet MS"/>
                <a:cs typeface="Trebuchet MS"/>
              </a:rPr>
              <a:t>enhancing</a:t>
            </a:r>
            <a:r>
              <a:rPr sz="2300" spc="-165" dirty="0">
                <a:solidFill>
                  <a:srgbClr val="1A1717"/>
                </a:solidFill>
                <a:latin typeface="Trebuchet MS"/>
                <a:cs typeface="Trebuchet MS"/>
              </a:rPr>
              <a:t> </a:t>
            </a:r>
            <a:r>
              <a:rPr sz="2300" spc="-15" dirty="0">
                <a:solidFill>
                  <a:srgbClr val="1A1717"/>
                </a:solidFill>
                <a:latin typeface="Trebuchet MS"/>
                <a:cs typeface="Trebuchet MS"/>
              </a:rPr>
              <a:t>patient</a:t>
            </a:r>
            <a:endParaRPr sz="2300">
              <a:latin typeface="Trebuchet MS"/>
              <a:cs typeface="Trebuchet MS"/>
            </a:endParaRPr>
          </a:p>
        </p:txBody>
      </p:sp>
      <p:sp>
        <p:nvSpPr>
          <p:cNvPr id="6" name="object 6"/>
          <p:cNvSpPr txBox="1"/>
          <p:nvPr/>
        </p:nvSpPr>
        <p:spPr>
          <a:xfrm>
            <a:off x="1237534" y="4851602"/>
            <a:ext cx="4753610" cy="381635"/>
          </a:xfrm>
          <a:prstGeom prst="rect">
            <a:avLst/>
          </a:prstGeom>
        </p:spPr>
        <p:txBody>
          <a:bodyPr vert="horz" wrap="square" lIns="0" tIns="17145" rIns="0" bIns="0" rtlCol="0">
            <a:spAutoFit/>
          </a:bodyPr>
          <a:lstStyle/>
          <a:p>
            <a:pPr marL="12700">
              <a:lnSpc>
                <a:spcPct val="100000"/>
              </a:lnSpc>
              <a:spcBef>
                <a:spcPts val="135"/>
              </a:spcBef>
            </a:pPr>
            <a:r>
              <a:rPr sz="2300" spc="-50" dirty="0">
                <a:solidFill>
                  <a:srgbClr val="1A1717"/>
                </a:solidFill>
                <a:latin typeface="Trebuchet MS"/>
                <a:cs typeface="Trebuchet MS"/>
              </a:rPr>
              <a:t>c</a:t>
            </a:r>
            <a:r>
              <a:rPr sz="2300" spc="35" dirty="0">
                <a:solidFill>
                  <a:srgbClr val="1A1717"/>
                </a:solidFill>
                <a:latin typeface="Trebuchet MS"/>
                <a:cs typeface="Trebuchet MS"/>
              </a:rPr>
              <a:t>omplian</a:t>
            </a:r>
            <a:r>
              <a:rPr sz="2300" spc="20" dirty="0">
                <a:solidFill>
                  <a:srgbClr val="1A1717"/>
                </a:solidFill>
                <a:latin typeface="Trebuchet MS"/>
                <a:cs typeface="Trebuchet MS"/>
              </a:rPr>
              <a:t>c</a:t>
            </a:r>
            <a:r>
              <a:rPr sz="2300" spc="-20" dirty="0">
                <a:solidFill>
                  <a:srgbClr val="1A1717"/>
                </a:solidFill>
                <a:latin typeface="Trebuchet MS"/>
                <a:cs typeface="Trebuchet MS"/>
              </a:rPr>
              <a:t>e</a:t>
            </a:r>
            <a:r>
              <a:rPr sz="2300" spc="-170" dirty="0">
                <a:solidFill>
                  <a:srgbClr val="1A1717"/>
                </a:solidFill>
                <a:latin typeface="Trebuchet MS"/>
                <a:cs typeface="Trebuchet MS"/>
              </a:rPr>
              <a:t> </a:t>
            </a:r>
            <a:r>
              <a:rPr sz="2300" spc="-20" dirty="0">
                <a:solidFill>
                  <a:srgbClr val="1A1717"/>
                </a:solidFill>
                <a:latin typeface="Trebuchet MS"/>
                <a:cs typeface="Trebuchet MS"/>
              </a:rPr>
              <a:t>a</a:t>
            </a:r>
            <a:r>
              <a:rPr sz="2300" spc="114" dirty="0">
                <a:solidFill>
                  <a:srgbClr val="1A1717"/>
                </a:solidFill>
                <a:latin typeface="Trebuchet MS"/>
                <a:cs typeface="Trebuchet MS"/>
              </a:rPr>
              <a:t>n</a:t>
            </a:r>
            <a:r>
              <a:rPr sz="2300" spc="110" dirty="0">
                <a:solidFill>
                  <a:srgbClr val="1A1717"/>
                </a:solidFill>
                <a:latin typeface="Trebuchet MS"/>
                <a:cs typeface="Trebuchet MS"/>
              </a:rPr>
              <a:t>d</a:t>
            </a:r>
            <a:r>
              <a:rPr sz="2300" spc="-170" dirty="0">
                <a:solidFill>
                  <a:srgbClr val="1A1717"/>
                </a:solidFill>
                <a:latin typeface="Trebuchet MS"/>
                <a:cs typeface="Trebuchet MS"/>
              </a:rPr>
              <a:t> </a:t>
            </a:r>
            <a:r>
              <a:rPr sz="2300" spc="-114" dirty="0">
                <a:solidFill>
                  <a:srgbClr val="1A1717"/>
                </a:solidFill>
                <a:latin typeface="Trebuchet MS"/>
                <a:cs typeface="Trebuchet MS"/>
              </a:rPr>
              <a:t>r</a:t>
            </a:r>
            <a:r>
              <a:rPr sz="2300" spc="-20" dirty="0">
                <a:solidFill>
                  <a:srgbClr val="1A1717"/>
                </a:solidFill>
                <a:latin typeface="Trebuchet MS"/>
                <a:cs typeface="Trebuchet MS"/>
              </a:rPr>
              <a:t>e</a:t>
            </a:r>
            <a:r>
              <a:rPr sz="2300" spc="110" dirty="0">
                <a:solidFill>
                  <a:srgbClr val="1A1717"/>
                </a:solidFill>
                <a:latin typeface="Trebuchet MS"/>
                <a:cs typeface="Trebuchet MS"/>
              </a:rPr>
              <a:t>d</a:t>
            </a:r>
            <a:r>
              <a:rPr sz="2300" spc="105" dirty="0">
                <a:solidFill>
                  <a:srgbClr val="1A1717"/>
                </a:solidFill>
                <a:latin typeface="Trebuchet MS"/>
                <a:cs typeface="Trebuchet MS"/>
              </a:rPr>
              <a:t>u</a:t>
            </a:r>
            <a:r>
              <a:rPr sz="2300" spc="-35" dirty="0">
                <a:solidFill>
                  <a:srgbClr val="1A1717"/>
                </a:solidFill>
                <a:latin typeface="Trebuchet MS"/>
                <a:cs typeface="Trebuchet MS"/>
              </a:rPr>
              <a:t>c</a:t>
            </a:r>
            <a:r>
              <a:rPr sz="2300" spc="-80" dirty="0">
                <a:solidFill>
                  <a:srgbClr val="1A1717"/>
                </a:solidFill>
                <a:latin typeface="Trebuchet MS"/>
                <a:cs typeface="Trebuchet MS"/>
              </a:rPr>
              <a:t>i</a:t>
            </a:r>
            <a:r>
              <a:rPr sz="2300" spc="114" dirty="0">
                <a:solidFill>
                  <a:srgbClr val="1A1717"/>
                </a:solidFill>
                <a:latin typeface="Trebuchet MS"/>
                <a:cs typeface="Trebuchet MS"/>
              </a:rPr>
              <a:t>n</a:t>
            </a:r>
            <a:r>
              <a:rPr sz="2300" spc="225" dirty="0">
                <a:solidFill>
                  <a:srgbClr val="1A1717"/>
                </a:solidFill>
                <a:latin typeface="Trebuchet MS"/>
                <a:cs typeface="Trebuchet MS"/>
              </a:rPr>
              <a:t>g</a:t>
            </a:r>
            <a:r>
              <a:rPr sz="2300" spc="-170" dirty="0">
                <a:solidFill>
                  <a:srgbClr val="1A1717"/>
                </a:solidFill>
                <a:latin typeface="Trebuchet MS"/>
                <a:cs typeface="Trebuchet MS"/>
              </a:rPr>
              <a:t> </a:t>
            </a:r>
            <a:r>
              <a:rPr sz="2300" spc="114" dirty="0">
                <a:solidFill>
                  <a:srgbClr val="1A1717"/>
                </a:solidFill>
                <a:latin typeface="Trebuchet MS"/>
                <a:cs typeface="Trebuchet MS"/>
              </a:rPr>
              <a:t>n</a:t>
            </a:r>
            <a:r>
              <a:rPr sz="2300" spc="155" dirty="0">
                <a:solidFill>
                  <a:srgbClr val="1A1717"/>
                </a:solidFill>
                <a:latin typeface="Trebuchet MS"/>
                <a:cs typeface="Trebuchet MS"/>
              </a:rPr>
              <a:t>o</a:t>
            </a:r>
            <a:r>
              <a:rPr sz="2300" spc="-90" dirty="0">
                <a:solidFill>
                  <a:srgbClr val="1A1717"/>
                </a:solidFill>
                <a:latin typeface="Trebuchet MS"/>
                <a:cs typeface="Trebuchet MS"/>
              </a:rPr>
              <a:t>-</a:t>
            </a:r>
            <a:r>
              <a:rPr sz="2300" spc="45" dirty="0">
                <a:solidFill>
                  <a:srgbClr val="1A1717"/>
                </a:solidFill>
                <a:latin typeface="Trebuchet MS"/>
                <a:cs typeface="Trebuchet MS"/>
              </a:rPr>
              <a:t>s</a:t>
            </a:r>
            <a:r>
              <a:rPr sz="2300" spc="114" dirty="0">
                <a:solidFill>
                  <a:srgbClr val="1A1717"/>
                </a:solidFill>
                <a:latin typeface="Trebuchet MS"/>
                <a:cs typeface="Trebuchet MS"/>
              </a:rPr>
              <a:t>h</a:t>
            </a:r>
            <a:r>
              <a:rPr sz="2300" spc="100" dirty="0">
                <a:solidFill>
                  <a:srgbClr val="1A1717"/>
                </a:solidFill>
                <a:latin typeface="Trebuchet MS"/>
                <a:cs typeface="Trebuchet MS"/>
              </a:rPr>
              <a:t>o</a:t>
            </a:r>
            <a:r>
              <a:rPr sz="2300" spc="90" dirty="0">
                <a:solidFill>
                  <a:srgbClr val="1A1717"/>
                </a:solidFill>
                <a:latin typeface="Trebuchet MS"/>
                <a:cs typeface="Trebuchet MS"/>
              </a:rPr>
              <a:t>w</a:t>
            </a:r>
            <a:r>
              <a:rPr sz="2300" spc="15" dirty="0">
                <a:solidFill>
                  <a:srgbClr val="1A1717"/>
                </a:solidFill>
                <a:latin typeface="Trebuchet MS"/>
                <a:cs typeface="Trebuchet MS"/>
              </a:rPr>
              <a:t>s</a:t>
            </a:r>
            <a:r>
              <a:rPr sz="2300" spc="-335" dirty="0">
                <a:solidFill>
                  <a:srgbClr val="1A1717"/>
                </a:solidFill>
                <a:latin typeface="Trebuchet MS"/>
                <a:cs typeface="Trebuchet MS"/>
              </a:rPr>
              <a:t>.</a:t>
            </a:r>
            <a:endParaRPr sz="2300">
              <a:latin typeface="Trebuchet MS"/>
              <a:cs typeface="Trebuchet MS"/>
            </a:endParaRPr>
          </a:p>
        </p:txBody>
      </p:sp>
      <p:sp>
        <p:nvSpPr>
          <p:cNvPr id="7" name="object 7"/>
          <p:cNvSpPr txBox="1"/>
          <p:nvPr/>
        </p:nvSpPr>
        <p:spPr>
          <a:xfrm>
            <a:off x="1170939" y="5678634"/>
            <a:ext cx="8479790" cy="1439545"/>
          </a:xfrm>
          <a:prstGeom prst="rect">
            <a:avLst/>
          </a:prstGeom>
        </p:spPr>
        <p:txBody>
          <a:bodyPr vert="horz" wrap="square" lIns="0" tIns="11430" rIns="0" bIns="0" rtlCol="0">
            <a:spAutoFit/>
          </a:bodyPr>
          <a:lstStyle/>
          <a:p>
            <a:pPr marL="12700" marR="5080">
              <a:lnSpc>
                <a:spcPct val="134400"/>
              </a:lnSpc>
              <a:spcBef>
                <a:spcPts val="90"/>
              </a:spcBef>
            </a:pPr>
            <a:r>
              <a:rPr sz="2300" spc="-30" dirty="0">
                <a:solidFill>
                  <a:srgbClr val="1A1717"/>
                </a:solidFill>
                <a:latin typeface="Trebuchet MS"/>
                <a:cs typeface="Trebuchet MS"/>
              </a:rPr>
              <a:t>I</a:t>
            </a:r>
            <a:r>
              <a:rPr sz="2300" spc="114" dirty="0">
                <a:solidFill>
                  <a:srgbClr val="1A1717"/>
                </a:solidFill>
                <a:latin typeface="Trebuchet MS"/>
                <a:cs typeface="Trebuchet MS"/>
              </a:rPr>
              <a:t>n</a:t>
            </a:r>
            <a:r>
              <a:rPr sz="2300" spc="45" dirty="0">
                <a:solidFill>
                  <a:srgbClr val="1A1717"/>
                </a:solidFill>
                <a:latin typeface="Trebuchet MS"/>
                <a:cs typeface="Trebuchet MS"/>
              </a:rPr>
              <a:t>s</a:t>
            </a:r>
            <a:r>
              <a:rPr sz="2300" spc="-95" dirty="0">
                <a:solidFill>
                  <a:srgbClr val="1A1717"/>
                </a:solidFill>
                <a:latin typeface="Trebuchet MS"/>
                <a:cs typeface="Trebuchet MS"/>
              </a:rPr>
              <a:t>t</a:t>
            </a:r>
            <a:r>
              <a:rPr sz="2300" spc="-20" dirty="0">
                <a:solidFill>
                  <a:srgbClr val="1A1717"/>
                </a:solidFill>
                <a:latin typeface="Trebuchet MS"/>
                <a:cs typeface="Trebuchet MS"/>
              </a:rPr>
              <a:t>a</a:t>
            </a:r>
            <a:r>
              <a:rPr sz="2300" spc="105" dirty="0">
                <a:solidFill>
                  <a:srgbClr val="1A1717"/>
                </a:solidFill>
                <a:latin typeface="Trebuchet MS"/>
                <a:cs typeface="Trebuchet MS"/>
              </a:rPr>
              <a:t>n</a:t>
            </a:r>
            <a:r>
              <a:rPr sz="2300" spc="-95" dirty="0">
                <a:solidFill>
                  <a:srgbClr val="1A1717"/>
                </a:solidFill>
                <a:latin typeface="Trebuchet MS"/>
                <a:cs typeface="Trebuchet MS"/>
              </a:rPr>
              <a:t>t</a:t>
            </a:r>
            <a:r>
              <a:rPr sz="2300" spc="-170" dirty="0">
                <a:solidFill>
                  <a:srgbClr val="1A1717"/>
                </a:solidFill>
                <a:latin typeface="Trebuchet MS"/>
                <a:cs typeface="Trebuchet MS"/>
              </a:rPr>
              <a:t> </a:t>
            </a:r>
            <a:r>
              <a:rPr sz="2300" spc="365" dirty="0">
                <a:solidFill>
                  <a:srgbClr val="1A1717"/>
                </a:solidFill>
                <a:latin typeface="Trebuchet MS"/>
                <a:cs typeface="Trebuchet MS"/>
              </a:rPr>
              <a:t>M</a:t>
            </a:r>
            <a:r>
              <a:rPr sz="2300" spc="-20" dirty="0">
                <a:solidFill>
                  <a:srgbClr val="1A1717"/>
                </a:solidFill>
                <a:latin typeface="Trebuchet MS"/>
                <a:cs typeface="Trebuchet MS"/>
              </a:rPr>
              <a:t>e</a:t>
            </a:r>
            <a:r>
              <a:rPr sz="2300" spc="45" dirty="0">
                <a:solidFill>
                  <a:srgbClr val="1A1717"/>
                </a:solidFill>
                <a:latin typeface="Trebuchet MS"/>
                <a:cs typeface="Trebuchet MS"/>
              </a:rPr>
              <a:t>ss</a:t>
            </a:r>
            <a:r>
              <a:rPr sz="2300" spc="-20" dirty="0">
                <a:solidFill>
                  <a:srgbClr val="1A1717"/>
                </a:solidFill>
                <a:latin typeface="Trebuchet MS"/>
                <a:cs typeface="Trebuchet MS"/>
              </a:rPr>
              <a:t>a</a:t>
            </a:r>
            <a:r>
              <a:rPr sz="2300" spc="210" dirty="0">
                <a:solidFill>
                  <a:srgbClr val="1A1717"/>
                </a:solidFill>
                <a:latin typeface="Trebuchet MS"/>
                <a:cs typeface="Trebuchet MS"/>
              </a:rPr>
              <a:t>g</a:t>
            </a:r>
            <a:r>
              <a:rPr sz="2300" spc="-80" dirty="0">
                <a:solidFill>
                  <a:srgbClr val="1A1717"/>
                </a:solidFill>
                <a:latin typeface="Trebuchet MS"/>
                <a:cs typeface="Trebuchet MS"/>
              </a:rPr>
              <a:t>i</a:t>
            </a:r>
            <a:r>
              <a:rPr sz="2300" spc="114" dirty="0">
                <a:solidFill>
                  <a:srgbClr val="1A1717"/>
                </a:solidFill>
                <a:latin typeface="Trebuchet MS"/>
                <a:cs typeface="Trebuchet MS"/>
              </a:rPr>
              <a:t>n</a:t>
            </a:r>
            <a:r>
              <a:rPr sz="2300" spc="225" dirty="0">
                <a:solidFill>
                  <a:srgbClr val="1A1717"/>
                </a:solidFill>
                <a:latin typeface="Trebuchet MS"/>
                <a:cs typeface="Trebuchet MS"/>
              </a:rPr>
              <a:t>g</a:t>
            </a:r>
            <a:r>
              <a:rPr sz="2300" spc="-170" dirty="0">
                <a:solidFill>
                  <a:srgbClr val="1A1717"/>
                </a:solidFill>
                <a:latin typeface="Trebuchet MS"/>
                <a:cs typeface="Trebuchet MS"/>
              </a:rPr>
              <a:t> </a:t>
            </a:r>
            <a:r>
              <a:rPr sz="2300" spc="40" dirty="0">
                <a:solidFill>
                  <a:srgbClr val="1A1717"/>
                </a:solidFill>
                <a:latin typeface="Trebuchet MS"/>
                <a:cs typeface="Trebuchet MS"/>
              </a:rPr>
              <a:t>B</a:t>
            </a:r>
            <a:r>
              <a:rPr sz="2300" spc="-20" dirty="0">
                <a:solidFill>
                  <a:srgbClr val="1A1717"/>
                </a:solidFill>
                <a:latin typeface="Trebuchet MS"/>
                <a:cs typeface="Trebuchet MS"/>
              </a:rPr>
              <a:t>e</a:t>
            </a:r>
            <a:r>
              <a:rPr sz="2300" spc="-75" dirty="0">
                <a:solidFill>
                  <a:srgbClr val="1A1717"/>
                </a:solidFill>
                <a:latin typeface="Trebuchet MS"/>
                <a:cs typeface="Trebuchet MS"/>
              </a:rPr>
              <a:t>t</a:t>
            </a:r>
            <a:r>
              <a:rPr sz="2300" spc="80" dirty="0">
                <a:solidFill>
                  <a:srgbClr val="1A1717"/>
                </a:solidFill>
                <a:latin typeface="Trebuchet MS"/>
                <a:cs typeface="Trebuchet MS"/>
              </a:rPr>
              <a:t>w</a:t>
            </a:r>
            <a:r>
              <a:rPr sz="2300" spc="-20" dirty="0">
                <a:solidFill>
                  <a:srgbClr val="1A1717"/>
                </a:solidFill>
                <a:latin typeface="Trebuchet MS"/>
                <a:cs typeface="Trebuchet MS"/>
              </a:rPr>
              <a:t>ee</a:t>
            </a:r>
            <a:r>
              <a:rPr sz="2300" spc="114" dirty="0">
                <a:solidFill>
                  <a:srgbClr val="1A1717"/>
                </a:solidFill>
                <a:latin typeface="Trebuchet MS"/>
                <a:cs typeface="Trebuchet MS"/>
              </a:rPr>
              <a:t>n</a:t>
            </a:r>
            <a:r>
              <a:rPr sz="2300" spc="-170" dirty="0">
                <a:solidFill>
                  <a:srgbClr val="1A1717"/>
                </a:solidFill>
                <a:latin typeface="Trebuchet MS"/>
                <a:cs typeface="Trebuchet MS"/>
              </a:rPr>
              <a:t> </a:t>
            </a:r>
            <a:r>
              <a:rPr sz="2300" spc="-10" dirty="0">
                <a:solidFill>
                  <a:srgbClr val="1A1717"/>
                </a:solidFill>
                <a:latin typeface="Trebuchet MS"/>
                <a:cs typeface="Trebuchet MS"/>
              </a:rPr>
              <a:t>P</a:t>
            </a:r>
            <a:r>
              <a:rPr sz="2300" spc="-105" dirty="0">
                <a:solidFill>
                  <a:srgbClr val="1A1717"/>
                </a:solidFill>
                <a:latin typeface="Trebuchet MS"/>
                <a:cs typeface="Trebuchet MS"/>
              </a:rPr>
              <a:t>r</a:t>
            </a:r>
            <a:r>
              <a:rPr sz="2300" spc="-20" dirty="0">
                <a:solidFill>
                  <a:srgbClr val="1A1717"/>
                </a:solidFill>
                <a:latin typeface="Trebuchet MS"/>
                <a:cs typeface="Trebuchet MS"/>
              </a:rPr>
              <a:t>a</a:t>
            </a:r>
            <a:r>
              <a:rPr sz="2300" spc="-5" dirty="0">
                <a:solidFill>
                  <a:srgbClr val="1A1717"/>
                </a:solidFill>
                <a:latin typeface="Trebuchet MS"/>
                <a:cs typeface="Trebuchet MS"/>
              </a:rPr>
              <a:t>c</a:t>
            </a:r>
            <a:r>
              <a:rPr sz="2300" spc="-95" dirty="0">
                <a:solidFill>
                  <a:srgbClr val="1A1717"/>
                </a:solidFill>
                <a:latin typeface="Trebuchet MS"/>
                <a:cs typeface="Trebuchet MS"/>
              </a:rPr>
              <a:t>t</a:t>
            </a:r>
            <a:r>
              <a:rPr sz="2300" spc="-80" dirty="0">
                <a:solidFill>
                  <a:srgbClr val="1A1717"/>
                </a:solidFill>
                <a:latin typeface="Trebuchet MS"/>
                <a:cs typeface="Trebuchet MS"/>
              </a:rPr>
              <a:t>i</a:t>
            </a:r>
            <a:r>
              <a:rPr sz="2300" spc="-50" dirty="0">
                <a:solidFill>
                  <a:srgbClr val="1A1717"/>
                </a:solidFill>
                <a:latin typeface="Trebuchet MS"/>
                <a:cs typeface="Trebuchet MS"/>
              </a:rPr>
              <a:t>c</a:t>
            </a:r>
            <a:r>
              <a:rPr sz="2300" spc="-20" dirty="0">
                <a:solidFill>
                  <a:srgbClr val="1A1717"/>
                </a:solidFill>
                <a:latin typeface="Trebuchet MS"/>
                <a:cs typeface="Trebuchet MS"/>
              </a:rPr>
              <a:t>e</a:t>
            </a:r>
            <a:r>
              <a:rPr sz="2300" spc="-170" dirty="0">
                <a:solidFill>
                  <a:srgbClr val="1A1717"/>
                </a:solidFill>
                <a:latin typeface="Trebuchet MS"/>
                <a:cs typeface="Trebuchet MS"/>
              </a:rPr>
              <a:t> </a:t>
            </a:r>
            <a:r>
              <a:rPr sz="2300" spc="-20" dirty="0">
                <a:solidFill>
                  <a:srgbClr val="1A1717"/>
                </a:solidFill>
                <a:latin typeface="Trebuchet MS"/>
                <a:cs typeface="Trebuchet MS"/>
              </a:rPr>
              <a:t>a</a:t>
            </a:r>
            <a:r>
              <a:rPr sz="2300" spc="114" dirty="0">
                <a:solidFill>
                  <a:srgbClr val="1A1717"/>
                </a:solidFill>
                <a:latin typeface="Trebuchet MS"/>
                <a:cs typeface="Trebuchet MS"/>
              </a:rPr>
              <a:t>n</a:t>
            </a:r>
            <a:r>
              <a:rPr sz="2300" spc="110" dirty="0">
                <a:solidFill>
                  <a:srgbClr val="1A1717"/>
                </a:solidFill>
                <a:latin typeface="Trebuchet MS"/>
                <a:cs typeface="Trebuchet MS"/>
              </a:rPr>
              <a:t>d</a:t>
            </a:r>
            <a:r>
              <a:rPr sz="2300" spc="-170" dirty="0">
                <a:solidFill>
                  <a:srgbClr val="1A1717"/>
                </a:solidFill>
                <a:latin typeface="Trebuchet MS"/>
                <a:cs typeface="Trebuchet MS"/>
              </a:rPr>
              <a:t> </a:t>
            </a:r>
            <a:r>
              <a:rPr sz="2300" spc="-35" dirty="0">
                <a:solidFill>
                  <a:srgbClr val="1A1717"/>
                </a:solidFill>
                <a:latin typeface="Trebuchet MS"/>
                <a:cs typeface="Trebuchet MS"/>
              </a:rPr>
              <a:t>P</a:t>
            </a:r>
            <a:r>
              <a:rPr sz="2300" spc="-30" dirty="0">
                <a:solidFill>
                  <a:srgbClr val="1A1717"/>
                </a:solidFill>
                <a:latin typeface="Trebuchet MS"/>
                <a:cs typeface="Trebuchet MS"/>
              </a:rPr>
              <a:t>a</a:t>
            </a:r>
            <a:r>
              <a:rPr sz="2300" spc="-95" dirty="0">
                <a:solidFill>
                  <a:srgbClr val="1A1717"/>
                </a:solidFill>
                <a:latin typeface="Trebuchet MS"/>
                <a:cs typeface="Trebuchet MS"/>
              </a:rPr>
              <a:t>t</a:t>
            </a:r>
            <a:r>
              <a:rPr sz="2300" spc="-80" dirty="0">
                <a:solidFill>
                  <a:srgbClr val="1A1717"/>
                </a:solidFill>
                <a:latin typeface="Trebuchet MS"/>
                <a:cs typeface="Trebuchet MS"/>
              </a:rPr>
              <a:t>i</a:t>
            </a:r>
            <a:r>
              <a:rPr sz="2300" spc="-20" dirty="0">
                <a:solidFill>
                  <a:srgbClr val="1A1717"/>
                </a:solidFill>
                <a:latin typeface="Trebuchet MS"/>
                <a:cs typeface="Trebuchet MS"/>
              </a:rPr>
              <a:t>e</a:t>
            </a:r>
            <a:r>
              <a:rPr sz="2300" spc="105" dirty="0">
                <a:solidFill>
                  <a:srgbClr val="1A1717"/>
                </a:solidFill>
                <a:latin typeface="Trebuchet MS"/>
                <a:cs typeface="Trebuchet MS"/>
              </a:rPr>
              <a:t>n</a:t>
            </a:r>
            <a:r>
              <a:rPr sz="2300" spc="-95" dirty="0">
                <a:solidFill>
                  <a:srgbClr val="1A1717"/>
                </a:solidFill>
                <a:latin typeface="Trebuchet MS"/>
                <a:cs typeface="Trebuchet MS"/>
              </a:rPr>
              <a:t>t</a:t>
            </a:r>
            <a:r>
              <a:rPr sz="2300" spc="-170" dirty="0">
                <a:solidFill>
                  <a:srgbClr val="1A1717"/>
                </a:solidFill>
                <a:latin typeface="Trebuchet MS"/>
                <a:cs typeface="Trebuchet MS"/>
              </a:rPr>
              <a:t> </a:t>
            </a:r>
            <a:r>
              <a:rPr sz="2300" spc="-90" dirty="0">
                <a:solidFill>
                  <a:srgbClr val="1A1717"/>
                </a:solidFill>
                <a:latin typeface="Trebuchet MS"/>
                <a:cs typeface="Trebuchet MS"/>
              </a:rPr>
              <a:t>-</a:t>
            </a:r>
            <a:r>
              <a:rPr sz="2300" spc="-170" dirty="0">
                <a:solidFill>
                  <a:srgbClr val="1A1717"/>
                </a:solidFill>
                <a:latin typeface="Trebuchet MS"/>
                <a:cs typeface="Trebuchet MS"/>
              </a:rPr>
              <a:t> </a:t>
            </a:r>
            <a:r>
              <a:rPr sz="2300" spc="105" dirty="0">
                <a:solidFill>
                  <a:srgbClr val="1A1717"/>
                </a:solidFill>
                <a:latin typeface="Trebuchet MS"/>
                <a:cs typeface="Trebuchet MS"/>
              </a:rPr>
              <a:t>U</a:t>
            </a:r>
            <a:r>
              <a:rPr sz="2300" spc="114" dirty="0">
                <a:solidFill>
                  <a:srgbClr val="1A1717"/>
                </a:solidFill>
                <a:latin typeface="Trebuchet MS"/>
                <a:cs typeface="Trebuchet MS"/>
              </a:rPr>
              <a:t>n</a:t>
            </a:r>
            <a:r>
              <a:rPr sz="2300" spc="-95" dirty="0">
                <a:solidFill>
                  <a:srgbClr val="1A1717"/>
                </a:solidFill>
                <a:latin typeface="Trebuchet MS"/>
                <a:cs typeface="Trebuchet MS"/>
              </a:rPr>
              <a:t>l</a:t>
            </a:r>
            <a:r>
              <a:rPr sz="2300" spc="120" dirty="0">
                <a:solidFill>
                  <a:srgbClr val="1A1717"/>
                </a:solidFill>
                <a:latin typeface="Trebuchet MS"/>
                <a:cs typeface="Trebuchet MS"/>
              </a:rPr>
              <a:t>o</a:t>
            </a:r>
            <a:r>
              <a:rPr sz="2300" spc="-35" dirty="0">
                <a:solidFill>
                  <a:srgbClr val="1A1717"/>
                </a:solidFill>
                <a:latin typeface="Trebuchet MS"/>
                <a:cs typeface="Trebuchet MS"/>
              </a:rPr>
              <a:t>c</a:t>
            </a:r>
            <a:r>
              <a:rPr sz="2300" spc="-5" dirty="0">
                <a:solidFill>
                  <a:srgbClr val="1A1717"/>
                </a:solidFill>
                <a:latin typeface="Trebuchet MS"/>
                <a:cs typeface="Trebuchet MS"/>
              </a:rPr>
              <a:t>k</a:t>
            </a:r>
            <a:r>
              <a:rPr sz="2300" spc="-170" dirty="0">
                <a:solidFill>
                  <a:srgbClr val="1A1717"/>
                </a:solidFill>
                <a:latin typeface="Trebuchet MS"/>
                <a:cs typeface="Trebuchet MS"/>
              </a:rPr>
              <a:t> </a:t>
            </a:r>
            <a:r>
              <a:rPr sz="2300" spc="-95" dirty="0">
                <a:solidFill>
                  <a:srgbClr val="1A1717"/>
                </a:solidFill>
                <a:latin typeface="Trebuchet MS"/>
                <a:cs typeface="Trebuchet MS"/>
              </a:rPr>
              <a:t>t</a:t>
            </a:r>
            <a:r>
              <a:rPr sz="2300" spc="114" dirty="0">
                <a:solidFill>
                  <a:srgbClr val="1A1717"/>
                </a:solidFill>
                <a:latin typeface="Trebuchet MS"/>
                <a:cs typeface="Trebuchet MS"/>
              </a:rPr>
              <a:t>h</a:t>
            </a:r>
            <a:r>
              <a:rPr sz="2300" spc="-15" dirty="0">
                <a:solidFill>
                  <a:srgbClr val="1A1717"/>
                </a:solidFill>
                <a:latin typeface="Trebuchet MS"/>
                <a:cs typeface="Trebuchet MS"/>
              </a:rPr>
              <a:t>e  </a:t>
            </a:r>
            <a:r>
              <a:rPr sz="2300" spc="40" dirty="0">
                <a:solidFill>
                  <a:srgbClr val="1A1717"/>
                </a:solidFill>
                <a:latin typeface="Trebuchet MS"/>
                <a:cs typeface="Trebuchet MS"/>
              </a:rPr>
              <a:t>power</a:t>
            </a:r>
            <a:r>
              <a:rPr sz="2300" spc="-170" dirty="0">
                <a:solidFill>
                  <a:srgbClr val="1A1717"/>
                </a:solidFill>
                <a:latin typeface="Trebuchet MS"/>
                <a:cs typeface="Trebuchet MS"/>
              </a:rPr>
              <a:t> </a:t>
            </a:r>
            <a:r>
              <a:rPr sz="2300" spc="-5" dirty="0">
                <a:solidFill>
                  <a:srgbClr val="1A1717"/>
                </a:solidFill>
                <a:latin typeface="Trebuchet MS"/>
                <a:cs typeface="Trebuchet MS"/>
              </a:rPr>
              <a:t>of</a:t>
            </a:r>
            <a:r>
              <a:rPr sz="2300" spc="-170" dirty="0">
                <a:solidFill>
                  <a:srgbClr val="1A1717"/>
                </a:solidFill>
                <a:latin typeface="Trebuchet MS"/>
                <a:cs typeface="Trebuchet MS"/>
              </a:rPr>
              <a:t> </a:t>
            </a:r>
            <a:r>
              <a:rPr sz="2300" spc="-40" dirty="0">
                <a:solidFill>
                  <a:srgbClr val="1A1717"/>
                </a:solidFill>
                <a:latin typeface="Trebuchet MS"/>
                <a:cs typeface="Trebuchet MS"/>
              </a:rPr>
              <a:t>real-time</a:t>
            </a:r>
            <a:r>
              <a:rPr sz="2300" spc="-170" dirty="0">
                <a:solidFill>
                  <a:srgbClr val="1A1717"/>
                </a:solidFill>
                <a:latin typeface="Trebuchet MS"/>
                <a:cs typeface="Trebuchet MS"/>
              </a:rPr>
              <a:t> </a:t>
            </a:r>
            <a:r>
              <a:rPr sz="2300" spc="15" dirty="0">
                <a:solidFill>
                  <a:srgbClr val="1A1717"/>
                </a:solidFill>
                <a:latin typeface="Trebuchet MS"/>
                <a:cs typeface="Trebuchet MS"/>
              </a:rPr>
              <a:t>communication.</a:t>
            </a:r>
            <a:r>
              <a:rPr sz="2300" spc="-170" dirty="0">
                <a:solidFill>
                  <a:srgbClr val="1A1717"/>
                </a:solidFill>
                <a:latin typeface="Trebuchet MS"/>
                <a:cs typeface="Trebuchet MS"/>
              </a:rPr>
              <a:t> </a:t>
            </a:r>
            <a:r>
              <a:rPr sz="2300" spc="-25" dirty="0">
                <a:solidFill>
                  <a:srgbClr val="1A1717"/>
                </a:solidFill>
                <a:latin typeface="Trebuchet MS"/>
                <a:cs typeface="Trebuchet MS"/>
              </a:rPr>
              <a:t>Patients</a:t>
            </a:r>
            <a:r>
              <a:rPr sz="2300" spc="-170" dirty="0">
                <a:solidFill>
                  <a:srgbClr val="1A1717"/>
                </a:solidFill>
                <a:latin typeface="Trebuchet MS"/>
                <a:cs typeface="Trebuchet MS"/>
              </a:rPr>
              <a:t> </a:t>
            </a:r>
            <a:r>
              <a:rPr sz="2300" spc="20" dirty="0">
                <a:solidFill>
                  <a:srgbClr val="1A1717"/>
                </a:solidFill>
                <a:latin typeface="Trebuchet MS"/>
                <a:cs typeface="Trebuchet MS"/>
              </a:rPr>
              <a:t>can</a:t>
            </a:r>
            <a:r>
              <a:rPr sz="2300" spc="-170" dirty="0">
                <a:solidFill>
                  <a:srgbClr val="1A1717"/>
                </a:solidFill>
                <a:latin typeface="Trebuchet MS"/>
                <a:cs typeface="Trebuchet MS"/>
              </a:rPr>
              <a:t> </a:t>
            </a:r>
            <a:r>
              <a:rPr sz="2300" spc="55" dirty="0">
                <a:solidFill>
                  <a:srgbClr val="1A1717"/>
                </a:solidFill>
                <a:latin typeface="Trebuchet MS"/>
                <a:cs typeface="Trebuchet MS"/>
              </a:rPr>
              <a:t>respond</a:t>
            </a:r>
            <a:r>
              <a:rPr sz="2300" spc="-170" dirty="0">
                <a:solidFill>
                  <a:srgbClr val="1A1717"/>
                </a:solidFill>
                <a:latin typeface="Trebuchet MS"/>
                <a:cs typeface="Trebuchet MS"/>
              </a:rPr>
              <a:t> </a:t>
            </a:r>
            <a:r>
              <a:rPr sz="2300" spc="-35" dirty="0">
                <a:solidFill>
                  <a:srgbClr val="1A1717"/>
                </a:solidFill>
                <a:latin typeface="Trebuchet MS"/>
                <a:cs typeface="Trebuchet MS"/>
              </a:rPr>
              <a:t>directly </a:t>
            </a:r>
            <a:r>
              <a:rPr sz="2300" spc="-675" dirty="0">
                <a:solidFill>
                  <a:srgbClr val="1A1717"/>
                </a:solidFill>
                <a:latin typeface="Trebuchet MS"/>
                <a:cs typeface="Trebuchet MS"/>
              </a:rPr>
              <a:t> </a:t>
            </a:r>
            <a:r>
              <a:rPr sz="2300" spc="5" dirty="0">
                <a:solidFill>
                  <a:srgbClr val="1A1717"/>
                </a:solidFill>
                <a:latin typeface="Trebuchet MS"/>
                <a:cs typeface="Trebuchet MS"/>
              </a:rPr>
              <a:t>to</a:t>
            </a:r>
            <a:r>
              <a:rPr sz="2300" spc="-170" dirty="0">
                <a:solidFill>
                  <a:srgbClr val="1A1717"/>
                </a:solidFill>
                <a:latin typeface="Trebuchet MS"/>
                <a:cs typeface="Trebuchet MS"/>
              </a:rPr>
              <a:t> </a:t>
            </a:r>
            <a:r>
              <a:rPr sz="2300" spc="10" dirty="0">
                <a:solidFill>
                  <a:srgbClr val="1A1717"/>
                </a:solidFill>
                <a:latin typeface="Trebuchet MS"/>
                <a:cs typeface="Trebuchet MS"/>
              </a:rPr>
              <a:t>messages,</a:t>
            </a:r>
            <a:r>
              <a:rPr sz="2300" spc="-170" dirty="0">
                <a:solidFill>
                  <a:srgbClr val="1A1717"/>
                </a:solidFill>
                <a:latin typeface="Trebuchet MS"/>
                <a:cs typeface="Trebuchet MS"/>
              </a:rPr>
              <a:t> </a:t>
            </a:r>
            <a:r>
              <a:rPr sz="2300" spc="5" dirty="0">
                <a:solidFill>
                  <a:srgbClr val="1A1717"/>
                </a:solidFill>
                <a:latin typeface="Trebuchet MS"/>
                <a:cs typeface="Trebuchet MS"/>
              </a:rPr>
              <a:t>fostering</a:t>
            </a:r>
            <a:r>
              <a:rPr sz="2300" spc="-170" dirty="0">
                <a:solidFill>
                  <a:srgbClr val="1A1717"/>
                </a:solidFill>
                <a:latin typeface="Trebuchet MS"/>
                <a:cs typeface="Trebuchet MS"/>
              </a:rPr>
              <a:t> </a:t>
            </a:r>
            <a:r>
              <a:rPr sz="2300" spc="-20" dirty="0">
                <a:solidFill>
                  <a:srgbClr val="1A1717"/>
                </a:solidFill>
                <a:latin typeface="Trebuchet MS"/>
                <a:cs typeface="Trebuchet MS"/>
              </a:rPr>
              <a:t>a</a:t>
            </a:r>
            <a:r>
              <a:rPr sz="2300" spc="-170" dirty="0">
                <a:solidFill>
                  <a:srgbClr val="1A1717"/>
                </a:solidFill>
                <a:latin typeface="Trebuchet MS"/>
                <a:cs typeface="Trebuchet MS"/>
              </a:rPr>
              <a:t> </a:t>
            </a:r>
            <a:r>
              <a:rPr sz="2300" spc="40" dirty="0">
                <a:solidFill>
                  <a:srgbClr val="1A1717"/>
                </a:solidFill>
                <a:latin typeface="Trebuchet MS"/>
                <a:cs typeface="Trebuchet MS"/>
              </a:rPr>
              <a:t>dynamic</a:t>
            </a:r>
            <a:r>
              <a:rPr sz="2300" spc="-170" dirty="0">
                <a:solidFill>
                  <a:srgbClr val="1A1717"/>
                </a:solidFill>
                <a:latin typeface="Trebuchet MS"/>
                <a:cs typeface="Trebuchet MS"/>
              </a:rPr>
              <a:t> </a:t>
            </a:r>
            <a:r>
              <a:rPr sz="2300" spc="70" dirty="0">
                <a:solidFill>
                  <a:srgbClr val="1A1717"/>
                </a:solidFill>
                <a:latin typeface="Trebuchet MS"/>
                <a:cs typeface="Trebuchet MS"/>
              </a:rPr>
              <a:t>and</a:t>
            </a:r>
            <a:r>
              <a:rPr sz="2300" spc="-170" dirty="0">
                <a:solidFill>
                  <a:srgbClr val="1A1717"/>
                </a:solidFill>
                <a:latin typeface="Trebuchet MS"/>
                <a:cs typeface="Trebuchet MS"/>
              </a:rPr>
              <a:t> </a:t>
            </a:r>
            <a:r>
              <a:rPr sz="2300" spc="25" dirty="0">
                <a:solidFill>
                  <a:srgbClr val="1A1717"/>
                </a:solidFill>
                <a:latin typeface="Trebuchet MS"/>
                <a:cs typeface="Trebuchet MS"/>
              </a:rPr>
              <a:t>personal</a:t>
            </a:r>
            <a:r>
              <a:rPr sz="2300" spc="-165" dirty="0">
                <a:solidFill>
                  <a:srgbClr val="1A1717"/>
                </a:solidFill>
                <a:latin typeface="Trebuchet MS"/>
                <a:cs typeface="Trebuchet MS"/>
              </a:rPr>
              <a:t> </a:t>
            </a:r>
            <a:r>
              <a:rPr sz="2300" dirty="0">
                <a:solidFill>
                  <a:srgbClr val="1A1717"/>
                </a:solidFill>
                <a:latin typeface="Trebuchet MS"/>
                <a:cs typeface="Trebuchet MS"/>
              </a:rPr>
              <a:t>connection.</a:t>
            </a:r>
            <a:endParaRPr sz="2300">
              <a:latin typeface="Trebuchet MS"/>
              <a:cs typeface="Trebuchet MS"/>
            </a:endParaRPr>
          </a:p>
        </p:txBody>
      </p:sp>
      <p:sp>
        <p:nvSpPr>
          <p:cNvPr id="8" name="object 8"/>
          <p:cNvSpPr txBox="1"/>
          <p:nvPr/>
        </p:nvSpPr>
        <p:spPr>
          <a:xfrm>
            <a:off x="1170939" y="7563394"/>
            <a:ext cx="8152130" cy="1439545"/>
          </a:xfrm>
          <a:prstGeom prst="rect">
            <a:avLst/>
          </a:prstGeom>
        </p:spPr>
        <p:txBody>
          <a:bodyPr vert="horz" wrap="square" lIns="0" tIns="11430" rIns="0" bIns="0" rtlCol="0">
            <a:spAutoFit/>
          </a:bodyPr>
          <a:lstStyle/>
          <a:p>
            <a:pPr marL="12700" marR="5080" algn="just">
              <a:lnSpc>
                <a:spcPct val="134400"/>
              </a:lnSpc>
              <a:spcBef>
                <a:spcPts val="90"/>
              </a:spcBef>
            </a:pPr>
            <a:r>
              <a:rPr sz="2300" spc="20" dirty="0">
                <a:solidFill>
                  <a:srgbClr val="1A1717"/>
                </a:solidFill>
                <a:latin typeface="Trebuchet MS"/>
                <a:cs typeface="Trebuchet MS"/>
              </a:rPr>
              <a:t>Dedicated</a:t>
            </a:r>
            <a:r>
              <a:rPr sz="2300" spc="-165" dirty="0">
                <a:solidFill>
                  <a:srgbClr val="1A1717"/>
                </a:solidFill>
                <a:latin typeface="Trebuchet MS"/>
                <a:cs typeface="Trebuchet MS"/>
              </a:rPr>
              <a:t> </a:t>
            </a:r>
            <a:r>
              <a:rPr sz="2300" spc="-45" dirty="0">
                <a:solidFill>
                  <a:srgbClr val="1A1717"/>
                </a:solidFill>
                <a:latin typeface="Trebuchet MS"/>
                <a:cs typeface="Trebuchet MS"/>
              </a:rPr>
              <a:t>Practice</a:t>
            </a:r>
            <a:r>
              <a:rPr sz="2300" spc="-165" dirty="0">
                <a:solidFill>
                  <a:srgbClr val="1A1717"/>
                </a:solidFill>
                <a:latin typeface="Trebuchet MS"/>
                <a:cs typeface="Trebuchet MS"/>
              </a:rPr>
              <a:t> </a:t>
            </a:r>
            <a:r>
              <a:rPr sz="2300" spc="70" dirty="0">
                <a:solidFill>
                  <a:srgbClr val="1A1717"/>
                </a:solidFill>
                <a:latin typeface="Trebuchet MS"/>
                <a:cs typeface="Trebuchet MS"/>
              </a:rPr>
              <a:t>Number</a:t>
            </a:r>
            <a:r>
              <a:rPr sz="2300" spc="-165" dirty="0">
                <a:solidFill>
                  <a:srgbClr val="1A1717"/>
                </a:solidFill>
                <a:latin typeface="Trebuchet MS"/>
                <a:cs typeface="Trebuchet MS"/>
              </a:rPr>
              <a:t> </a:t>
            </a:r>
            <a:r>
              <a:rPr sz="2300" spc="-90" dirty="0">
                <a:solidFill>
                  <a:srgbClr val="1A1717"/>
                </a:solidFill>
                <a:latin typeface="Trebuchet MS"/>
                <a:cs typeface="Trebuchet MS"/>
              </a:rPr>
              <a:t>-</a:t>
            </a:r>
            <a:r>
              <a:rPr sz="2300" spc="-165" dirty="0">
                <a:solidFill>
                  <a:srgbClr val="1A1717"/>
                </a:solidFill>
                <a:latin typeface="Trebuchet MS"/>
                <a:cs typeface="Trebuchet MS"/>
              </a:rPr>
              <a:t> </a:t>
            </a:r>
            <a:r>
              <a:rPr sz="2300" dirty="0">
                <a:solidFill>
                  <a:srgbClr val="1A1717"/>
                </a:solidFill>
                <a:latin typeface="Trebuchet MS"/>
                <a:cs typeface="Trebuchet MS"/>
              </a:rPr>
              <a:t>Establish</a:t>
            </a:r>
            <a:r>
              <a:rPr sz="2300" spc="-165" dirty="0">
                <a:solidFill>
                  <a:srgbClr val="1A1717"/>
                </a:solidFill>
                <a:latin typeface="Trebuchet MS"/>
                <a:cs typeface="Trebuchet MS"/>
              </a:rPr>
              <a:t> </a:t>
            </a:r>
            <a:r>
              <a:rPr sz="2300" spc="-25" dirty="0">
                <a:solidFill>
                  <a:srgbClr val="1A1717"/>
                </a:solidFill>
                <a:latin typeface="Trebuchet MS"/>
                <a:cs typeface="Trebuchet MS"/>
              </a:rPr>
              <a:t>trust</a:t>
            </a:r>
            <a:r>
              <a:rPr sz="2300" spc="-165" dirty="0">
                <a:solidFill>
                  <a:srgbClr val="1A1717"/>
                </a:solidFill>
                <a:latin typeface="Trebuchet MS"/>
                <a:cs typeface="Trebuchet MS"/>
              </a:rPr>
              <a:t> </a:t>
            </a:r>
            <a:r>
              <a:rPr sz="2300" spc="10" dirty="0">
                <a:solidFill>
                  <a:srgbClr val="1A1717"/>
                </a:solidFill>
                <a:latin typeface="Trebuchet MS"/>
                <a:cs typeface="Trebuchet MS"/>
              </a:rPr>
              <a:t>with</a:t>
            </a:r>
            <a:r>
              <a:rPr sz="2300" spc="-165" dirty="0">
                <a:solidFill>
                  <a:srgbClr val="1A1717"/>
                </a:solidFill>
                <a:latin typeface="Trebuchet MS"/>
                <a:cs typeface="Trebuchet MS"/>
              </a:rPr>
              <a:t> </a:t>
            </a:r>
            <a:r>
              <a:rPr sz="2300" spc="35" dirty="0">
                <a:solidFill>
                  <a:srgbClr val="1A1717"/>
                </a:solidFill>
                <a:latin typeface="Trebuchet MS"/>
                <a:cs typeface="Trebuchet MS"/>
              </a:rPr>
              <a:t>your</a:t>
            </a:r>
            <a:r>
              <a:rPr sz="2300" spc="-165" dirty="0">
                <a:solidFill>
                  <a:srgbClr val="1A1717"/>
                </a:solidFill>
                <a:latin typeface="Trebuchet MS"/>
                <a:cs typeface="Trebuchet MS"/>
              </a:rPr>
              <a:t> </a:t>
            </a:r>
            <a:r>
              <a:rPr sz="2300" spc="-5" dirty="0">
                <a:solidFill>
                  <a:srgbClr val="1A1717"/>
                </a:solidFill>
                <a:latin typeface="Trebuchet MS"/>
                <a:cs typeface="Trebuchet MS"/>
              </a:rPr>
              <a:t>patients </a:t>
            </a:r>
            <a:r>
              <a:rPr sz="2300" spc="-685" dirty="0">
                <a:solidFill>
                  <a:srgbClr val="1A1717"/>
                </a:solidFill>
                <a:latin typeface="Trebuchet MS"/>
                <a:cs typeface="Trebuchet MS"/>
              </a:rPr>
              <a:t> </a:t>
            </a:r>
            <a:r>
              <a:rPr sz="2300" spc="80" dirty="0">
                <a:solidFill>
                  <a:srgbClr val="1A1717"/>
                </a:solidFill>
                <a:latin typeface="Trebuchet MS"/>
                <a:cs typeface="Trebuchet MS"/>
              </a:rPr>
              <a:t>using</a:t>
            </a:r>
            <a:r>
              <a:rPr sz="2300" spc="-170" dirty="0">
                <a:solidFill>
                  <a:srgbClr val="1A1717"/>
                </a:solidFill>
                <a:latin typeface="Trebuchet MS"/>
                <a:cs typeface="Trebuchet MS"/>
              </a:rPr>
              <a:t> </a:t>
            </a:r>
            <a:r>
              <a:rPr sz="2300" spc="-20" dirty="0">
                <a:solidFill>
                  <a:srgbClr val="1A1717"/>
                </a:solidFill>
                <a:latin typeface="Trebuchet MS"/>
                <a:cs typeface="Trebuchet MS"/>
              </a:rPr>
              <a:t>a</a:t>
            </a:r>
            <a:r>
              <a:rPr sz="2300" spc="-165" dirty="0">
                <a:solidFill>
                  <a:srgbClr val="1A1717"/>
                </a:solidFill>
                <a:latin typeface="Trebuchet MS"/>
                <a:cs typeface="Trebuchet MS"/>
              </a:rPr>
              <a:t> </a:t>
            </a:r>
            <a:r>
              <a:rPr sz="2300" spc="5" dirty="0">
                <a:solidFill>
                  <a:srgbClr val="1A1717"/>
                </a:solidFill>
                <a:latin typeface="Trebuchet MS"/>
                <a:cs typeface="Trebuchet MS"/>
              </a:rPr>
              <a:t>dedicated</a:t>
            </a:r>
            <a:r>
              <a:rPr sz="2300" spc="-165" dirty="0">
                <a:solidFill>
                  <a:srgbClr val="1A1717"/>
                </a:solidFill>
                <a:latin typeface="Trebuchet MS"/>
                <a:cs typeface="Trebuchet MS"/>
              </a:rPr>
              <a:t> </a:t>
            </a:r>
            <a:r>
              <a:rPr sz="2300" spc="35" dirty="0">
                <a:solidFill>
                  <a:srgbClr val="1A1717"/>
                </a:solidFill>
                <a:latin typeface="Trebuchet MS"/>
                <a:cs typeface="Trebuchet MS"/>
              </a:rPr>
              <a:t>mobile</a:t>
            </a:r>
            <a:r>
              <a:rPr sz="2300" spc="-165" dirty="0">
                <a:solidFill>
                  <a:srgbClr val="1A1717"/>
                </a:solidFill>
                <a:latin typeface="Trebuchet MS"/>
                <a:cs typeface="Trebuchet MS"/>
              </a:rPr>
              <a:t> </a:t>
            </a:r>
            <a:r>
              <a:rPr sz="2300" spc="-10" dirty="0">
                <a:solidFill>
                  <a:srgbClr val="1A1717"/>
                </a:solidFill>
                <a:latin typeface="Trebuchet MS"/>
                <a:cs typeface="Trebuchet MS"/>
              </a:rPr>
              <a:t>number.</a:t>
            </a:r>
            <a:r>
              <a:rPr sz="2300" spc="-165" dirty="0">
                <a:solidFill>
                  <a:srgbClr val="1A1717"/>
                </a:solidFill>
                <a:latin typeface="Trebuchet MS"/>
                <a:cs typeface="Trebuchet MS"/>
              </a:rPr>
              <a:t> </a:t>
            </a:r>
            <a:r>
              <a:rPr sz="2300" spc="-135" dirty="0">
                <a:solidFill>
                  <a:srgbClr val="1A1717"/>
                </a:solidFill>
                <a:latin typeface="Trebuchet MS"/>
                <a:cs typeface="Trebuchet MS"/>
              </a:rPr>
              <a:t>It’s</a:t>
            </a:r>
            <a:r>
              <a:rPr sz="2300" spc="-165" dirty="0">
                <a:solidFill>
                  <a:srgbClr val="1A1717"/>
                </a:solidFill>
                <a:latin typeface="Trebuchet MS"/>
                <a:cs typeface="Trebuchet MS"/>
              </a:rPr>
              <a:t> </a:t>
            </a:r>
            <a:r>
              <a:rPr sz="2300" spc="35" dirty="0">
                <a:solidFill>
                  <a:srgbClr val="1A1717"/>
                </a:solidFill>
                <a:latin typeface="Trebuchet MS"/>
                <a:cs typeface="Trebuchet MS"/>
              </a:rPr>
              <a:t>your</a:t>
            </a:r>
            <a:r>
              <a:rPr sz="2300" spc="-165" dirty="0">
                <a:solidFill>
                  <a:srgbClr val="1A1717"/>
                </a:solidFill>
                <a:latin typeface="Trebuchet MS"/>
                <a:cs typeface="Trebuchet MS"/>
              </a:rPr>
              <a:t> </a:t>
            </a:r>
            <a:r>
              <a:rPr sz="2300" spc="-35" dirty="0">
                <a:solidFill>
                  <a:srgbClr val="1A1717"/>
                </a:solidFill>
                <a:latin typeface="Trebuchet MS"/>
                <a:cs typeface="Trebuchet MS"/>
              </a:rPr>
              <a:t>direct</a:t>
            </a:r>
            <a:r>
              <a:rPr sz="2300" spc="-165" dirty="0">
                <a:solidFill>
                  <a:srgbClr val="1A1717"/>
                </a:solidFill>
                <a:latin typeface="Trebuchet MS"/>
                <a:cs typeface="Trebuchet MS"/>
              </a:rPr>
              <a:t> </a:t>
            </a:r>
            <a:r>
              <a:rPr sz="2300" spc="-20" dirty="0">
                <a:solidFill>
                  <a:srgbClr val="1A1717"/>
                </a:solidFill>
                <a:latin typeface="Trebuchet MS"/>
                <a:cs typeface="Trebuchet MS"/>
              </a:rPr>
              <a:t>line</a:t>
            </a:r>
            <a:r>
              <a:rPr sz="2300" spc="-165" dirty="0">
                <a:solidFill>
                  <a:srgbClr val="1A1717"/>
                </a:solidFill>
                <a:latin typeface="Trebuchet MS"/>
                <a:cs typeface="Trebuchet MS"/>
              </a:rPr>
              <a:t> </a:t>
            </a:r>
            <a:r>
              <a:rPr sz="2300" spc="-45" dirty="0">
                <a:solidFill>
                  <a:srgbClr val="1A1717"/>
                </a:solidFill>
                <a:latin typeface="Trebuchet MS"/>
                <a:cs typeface="Trebuchet MS"/>
              </a:rPr>
              <a:t>for</a:t>
            </a:r>
            <a:r>
              <a:rPr sz="2300" spc="-170" dirty="0">
                <a:solidFill>
                  <a:srgbClr val="1A1717"/>
                </a:solidFill>
                <a:latin typeface="Trebuchet MS"/>
                <a:cs typeface="Trebuchet MS"/>
              </a:rPr>
              <a:t> </a:t>
            </a:r>
            <a:r>
              <a:rPr sz="2300" spc="20" dirty="0">
                <a:solidFill>
                  <a:srgbClr val="1A1717"/>
                </a:solidFill>
                <a:latin typeface="Trebuchet MS"/>
                <a:cs typeface="Trebuchet MS"/>
              </a:rPr>
              <a:t>quick </a:t>
            </a:r>
            <a:r>
              <a:rPr sz="2300" spc="-680" dirty="0">
                <a:solidFill>
                  <a:srgbClr val="1A1717"/>
                </a:solidFill>
                <a:latin typeface="Trebuchet MS"/>
                <a:cs typeface="Trebuchet MS"/>
              </a:rPr>
              <a:t> </a:t>
            </a:r>
            <a:r>
              <a:rPr sz="2300" spc="70" dirty="0">
                <a:solidFill>
                  <a:srgbClr val="1A1717"/>
                </a:solidFill>
                <a:latin typeface="Trebuchet MS"/>
                <a:cs typeface="Trebuchet MS"/>
              </a:rPr>
              <a:t>and</a:t>
            </a:r>
            <a:r>
              <a:rPr sz="2300" spc="-170" dirty="0">
                <a:solidFill>
                  <a:srgbClr val="1A1717"/>
                </a:solidFill>
                <a:latin typeface="Trebuchet MS"/>
                <a:cs typeface="Trebuchet MS"/>
              </a:rPr>
              <a:t> </a:t>
            </a:r>
            <a:r>
              <a:rPr sz="2300" spc="-114" dirty="0">
                <a:solidFill>
                  <a:srgbClr val="1A1717"/>
                </a:solidFill>
                <a:latin typeface="Trebuchet MS"/>
                <a:cs typeface="Trebuchet MS"/>
              </a:rPr>
              <a:t>r</a:t>
            </a:r>
            <a:r>
              <a:rPr sz="2300" spc="-20" dirty="0">
                <a:solidFill>
                  <a:srgbClr val="1A1717"/>
                </a:solidFill>
                <a:latin typeface="Trebuchet MS"/>
                <a:cs typeface="Trebuchet MS"/>
              </a:rPr>
              <a:t>e</a:t>
            </a:r>
            <a:r>
              <a:rPr sz="2300" spc="-95" dirty="0">
                <a:solidFill>
                  <a:srgbClr val="1A1717"/>
                </a:solidFill>
                <a:latin typeface="Trebuchet MS"/>
                <a:cs typeface="Trebuchet MS"/>
              </a:rPr>
              <a:t>l</a:t>
            </a:r>
            <a:r>
              <a:rPr sz="2300" spc="-80" dirty="0">
                <a:solidFill>
                  <a:srgbClr val="1A1717"/>
                </a:solidFill>
                <a:latin typeface="Trebuchet MS"/>
                <a:cs typeface="Trebuchet MS"/>
              </a:rPr>
              <a:t>i</a:t>
            </a:r>
            <a:r>
              <a:rPr sz="2300" spc="-20" dirty="0">
                <a:solidFill>
                  <a:srgbClr val="1A1717"/>
                </a:solidFill>
                <a:latin typeface="Trebuchet MS"/>
                <a:cs typeface="Trebuchet MS"/>
              </a:rPr>
              <a:t>a</a:t>
            </a:r>
            <a:r>
              <a:rPr sz="2300" spc="15" dirty="0">
                <a:solidFill>
                  <a:srgbClr val="1A1717"/>
                </a:solidFill>
                <a:latin typeface="Trebuchet MS"/>
                <a:cs typeface="Trebuchet MS"/>
              </a:rPr>
              <a:t>bl</a:t>
            </a:r>
            <a:r>
              <a:rPr sz="2300" spc="-20" dirty="0">
                <a:solidFill>
                  <a:srgbClr val="1A1717"/>
                </a:solidFill>
                <a:latin typeface="Trebuchet MS"/>
                <a:cs typeface="Trebuchet MS"/>
              </a:rPr>
              <a:t>e</a:t>
            </a:r>
            <a:r>
              <a:rPr sz="2300" spc="-170" dirty="0">
                <a:solidFill>
                  <a:srgbClr val="1A1717"/>
                </a:solidFill>
                <a:latin typeface="Trebuchet MS"/>
                <a:cs typeface="Trebuchet MS"/>
              </a:rPr>
              <a:t> </a:t>
            </a:r>
            <a:r>
              <a:rPr sz="2300" spc="-50" dirty="0">
                <a:solidFill>
                  <a:srgbClr val="1A1717"/>
                </a:solidFill>
                <a:latin typeface="Trebuchet MS"/>
                <a:cs typeface="Trebuchet MS"/>
              </a:rPr>
              <a:t>c</a:t>
            </a:r>
            <a:r>
              <a:rPr sz="2300" spc="120" dirty="0">
                <a:solidFill>
                  <a:srgbClr val="1A1717"/>
                </a:solidFill>
                <a:latin typeface="Trebuchet MS"/>
                <a:cs typeface="Trebuchet MS"/>
              </a:rPr>
              <a:t>o</a:t>
            </a:r>
            <a:r>
              <a:rPr sz="2300" spc="150" dirty="0">
                <a:solidFill>
                  <a:srgbClr val="1A1717"/>
                </a:solidFill>
                <a:latin typeface="Trebuchet MS"/>
                <a:cs typeface="Trebuchet MS"/>
              </a:rPr>
              <a:t>mm</a:t>
            </a:r>
            <a:r>
              <a:rPr sz="2300" spc="110" dirty="0">
                <a:solidFill>
                  <a:srgbClr val="1A1717"/>
                </a:solidFill>
                <a:latin typeface="Trebuchet MS"/>
                <a:cs typeface="Trebuchet MS"/>
              </a:rPr>
              <a:t>un</a:t>
            </a:r>
            <a:r>
              <a:rPr sz="2300" spc="-80" dirty="0">
                <a:solidFill>
                  <a:srgbClr val="1A1717"/>
                </a:solidFill>
                <a:latin typeface="Trebuchet MS"/>
                <a:cs typeface="Trebuchet MS"/>
              </a:rPr>
              <a:t>i</a:t>
            </a:r>
            <a:r>
              <a:rPr sz="2300" spc="-35" dirty="0">
                <a:solidFill>
                  <a:srgbClr val="1A1717"/>
                </a:solidFill>
                <a:latin typeface="Trebuchet MS"/>
                <a:cs typeface="Trebuchet MS"/>
              </a:rPr>
              <a:t>c</a:t>
            </a:r>
            <a:r>
              <a:rPr sz="2300" spc="-30" dirty="0">
                <a:solidFill>
                  <a:srgbClr val="1A1717"/>
                </a:solidFill>
                <a:latin typeface="Trebuchet MS"/>
                <a:cs typeface="Trebuchet MS"/>
              </a:rPr>
              <a:t>a</a:t>
            </a:r>
            <a:r>
              <a:rPr sz="2300" spc="-95" dirty="0">
                <a:solidFill>
                  <a:srgbClr val="1A1717"/>
                </a:solidFill>
                <a:latin typeface="Trebuchet MS"/>
                <a:cs typeface="Trebuchet MS"/>
              </a:rPr>
              <a:t>t</a:t>
            </a:r>
            <a:r>
              <a:rPr sz="2300" spc="-80" dirty="0">
                <a:solidFill>
                  <a:srgbClr val="1A1717"/>
                </a:solidFill>
                <a:latin typeface="Trebuchet MS"/>
                <a:cs typeface="Trebuchet MS"/>
              </a:rPr>
              <a:t>i</a:t>
            </a:r>
            <a:r>
              <a:rPr sz="2300" spc="120" dirty="0">
                <a:solidFill>
                  <a:srgbClr val="1A1717"/>
                </a:solidFill>
                <a:latin typeface="Trebuchet MS"/>
                <a:cs typeface="Trebuchet MS"/>
              </a:rPr>
              <a:t>o</a:t>
            </a:r>
            <a:r>
              <a:rPr sz="2300" spc="114" dirty="0">
                <a:solidFill>
                  <a:srgbClr val="1A1717"/>
                </a:solidFill>
                <a:latin typeface="Trebuchet MS"/>
                <a:cs typeface="Trebuchet MS"/>
              </a:rPr>
              <a:t>n</a:t>
            </a:r>
            <a:r>
              <a:rPr sz="2300" spc="-335" dirty="0">
                <a:solidFill>
                  <a:srgbClr val="1A1717"/>
                </a:solidFill>
                <a:latin typeface="Trebuchet MS"/>
                <a:cs typeface="Trebuchet MS"/>
              </a:rPr>
              <a:t>.</a:t>
            </a:r>
            <a:endParaRPr sz="2300">
              <a:latin typeface="Trebuchet MS"/>
              <a:cs typeface="Trebuchet MS"/>
            </a:endParaRPr>
          </a:p>
        </p:txBody>
      </p:sp>
      <p:pic>
        <p:nvPicPr>
          <p:cNvPr id="9" name="object 9"/>
          <p:cNvPicPr/>
          <p:nvPr/>
        </p:nvPicPr>
        <p:blipFill>
          <a:blip r:embed="rId2" cstate="print"/>
          <a:stretch>
            <a:fillRect/>
          </a:stretch>
        </p:blipFill>
        <p:spPr>
          <a:xfrm>
            <a:off x="792690" y="4010616"/>
            <a:ext cx="234652" cy="234652"/>
          </a:xfrm>
          <a:prstGeom prst="rect">
            <a:avLst/>
          </a:prstGeom>
        </p:spPr>
      </p:pic>
      <p:pic>
        <p:nvPicPr>
          <p:cNvPr id="10" name="object 10"/>
          <p:cNvPicPr/>
          <p:nvPr/>
        </p:nvPicPr>
        <p:blipFill>
          <a:blip r:embed="rId2" cstate="print"/>
          <a:stretch>
            <a:fillRect/>
          </a:stretch>
        </p:blipFill>
        <p:spPr>
          <a:xfrm>
            <a:off x="792690" y="5884904"/>
            <a:ext cx="234652" cy="234652"/>
          </a:xfrm>
          <a:prstGeom prst="rect">
            <a:avLst/>
          </a:prstGeom>
        </p:spPr>
      </p:pic>
      <p:pic>
        <p:nvPicPr>
          <p:cNvPr id="11" name="object 11"/>
          <p:cNvPicPr/>
          <p:nvPr/>
        </p:nvPicPr>
        <p:blipFill>
          <a:blip r:embed="rId2" cstate="print"/>
          <a:stretch>
            <a:fillRect/>
          </a:stretch>
        </p:blipFill>
        <p:spPr>
          <a:xfrm>
            <a:off x="792690" y="7759193"/>
            <a:ext cx="234652" cy="234652"/>
          </a:xfrm>
          <a:prstGeom prst="rect">
            <a:avLst/>
          </a:prstGeom>
        </p:spPr>
      </p:pic>
      <p:grpSp>
        <p:nvGrpSpPr>
          <p:cNvPr id="58" name="object 2">
            <a:extLst>
              <a:ext uri="{FF2B5EF4-FFF2-40B4-BE49-F238E27FC236}">
                <a16:creationId xmlns:a16="http://schemas.microsoft.com/office/drawing/2014/main" id="{CEF46EBA-7F92-77B2-5258-E1DA97CC8015}"/>
              </a:ext>
            </a:extLst>
          </p:cNvPr>
          <p:cNvGrpSpPr/>
          <p:nvPr/>
        </p:nvGrpSpPr>
        <p:grpSpPr>
          <a:xfrm>
            <a:off x="-55881" y="0"/>
            <a:ext cx="6490335" cy="11308715"/>
            <a:chOff x="0" y="0"/>
            <a:chExt cx="6490335" cy="11308715"/>
          </a:xfrm>
        </p:grpSpPr>
        <p:sp>
          <p:nvSpPr>
            <p:cNvPr id="59" name="object 3">
              <a:extLst>
                <a:ext uri="{FF2B5EF4-FFF2-40B4-BE49-F238E27FC236}">
                  <a16:creationId xmlns:a16="http://schemas.microsoft.com/office/drawing/2014/main" id="{EA6D18BD-09EF-C0D6-9A93-251D0429C0C8}"/>
                </a:ext>
              </a:extLst>
            </p:cNvPr>
            <p:cNvSpPr/>
            <p:nvPr/>
          </p:nvSpPr>
          <p:spPr>
            <a:xfrm>
              <a:off x="660570" y="3926"/>
              <a:ext cx="5829935" cy="11304905"/>
            </a:xfrm>
            <a:custGeom>
              <a:avLst/>
              <a:gdLst/>
              <a:ahLst/>
              <a:cxnLst/>
              <a:rect l="l" t="t" r="r" b="b"/>
              <a:pathLst>
                <a:path w="5829935" h="11304905">
                  <a:moveTo>
                    <a:pt x="5829765" y="11304629"/>
                  </a:moveTo>
                  <a:lnTo>
                    <a:pt x="3075405" y="11304629"/>
                  </a:lnTo>
                  <a:lnTo>
                    <a:pt x="0" y="0"/>
                  </a:lnTo>
                  <a:lnTo>
                    <a:pt x="2724892" y="0"/>
                  </a:lnTo>
                  <a:lnTo>
                    <a:pt x="5829765" y="11304629"/>
                  </a:lnTo>
                  <a:close/>
                </a:path>
              </a:pathLst>
            </a:custGeom>
            <a:solidFill>
              <a:srgbClr val="2573B6">
                <a:alpha val="1959"/>
              </a:srgbClr>
            </a:solidFill>
          </p:spPr>
          <p:txBody>
            <a:bodyPr wrap="square" lIns="0" tIns="0" rIns="0" bIns="0" rtlCol="0"/>
            <a:lstStyle/>
            <a:p>
              <a:endParaRPr/>
            </a:p>
          </p:txBody>
        </p:sp>
        <p:sp>
          <p:nvSpPr>
            <p:cNvPr id="60" name="object 4">
              <a:extLst>
                <a:ext uri="{FF2B5EF4-FFF2-40B4-BE49-F238E27FC236}">
                  <a16:creationId xmlns:a16="http://schemas.microsoft.com/office/drawing/2014/main" id="{2FA31FF3-C968-E041-EF3B-2DBAB1ED9C74}"/>
                </a:ext>
              </a:extLst>
            </p:cNvPr>
            <p:cNvSpPr/>
            <p:nvPr/>
          </p:nvSpPr>
          <p:spPr>
            <a:xfrm>
              <a:off x="0" y="0"/>
              <a:ext cx="3678554" cy="11308715"/>
            </a:xfrm>
            <a:custGeom>
              <a:avLst/>
              <a:gdLst/>
              <a:ahLst/>
              <a:cxnLst/>
              <a:rect l="l" t="t" r="r" b="b"/>
              <a:pathLst>
                <a:path w="3678554" h="11308715">
                  <a:moveTo>
                    <a:pt x="3678266" y="11308556"/>
                  </a:moveTo>
                  <a:lnTo>
                    <a:pt x="924137" y="11308556"/>
                  </a:lnTo>
                  <a:lnTo>
                    <a:pt x="0" y="7751112"/>
                  </a:lnTo>
                  <a:lnTo>
                    <a:pt x="0" y="0"/>
                  </a:lnTo>
                  <a:lnTo>
                    <a:pt x="572314" y="0"/>
                  </a:lnTo>
                  <a:lnTo>
                    <a:pt x="3678266" y="11308556"/>
                  </a:lnTo>
                  <a:close/>
                </a:path>
              </a:pathLst>
            </a:custGeom>
            <a:solidFill>
              <a:srgbClr val="2573B6">
                <a:alpha val="7839"/>
              </a:srgbClr>
            </a:solidFill>
          </p:spPr>
          <p:txBody>
            <a:bodyPr wrap="square" lIns="0" tIns="0" rIns="0" bIns="0" rtlCol="0"/>
            <a:lstStyle/>
            <a:p>
              <a:endParaRPr/>
            </a:p>
          </p:txBody>
        </p:sp>
      </p:grpSp>
      <p:pic>
        <p:nvPicPr>
          <p:cNvPr id="61" name="Picture 60">
            <a:extLst>
              <a:ext uri="{FF2B5EF4-FFF2-40B4-BE49-F238E27FC236}">
                <a16:creationId xmlns:a16="http://schemas.microsoft.com/office/drawing/2014/main" id="{7A302667-1BCD-35A9-F3C1-1FA1BB664BAE}"/>
              </a:ext>
            </a:extLst>
          </p:cNvPr>
          <p:cNvPicPr>
            <a:picLocks noChangeAspect="1"/>
          </p:cNvPicPr>
          <p:nvPr/>
        </p:nvPicPr>
        <p:blipFill>
          <a:blip r:embed="rId3"/>
          <a:stretch>
            <a:fillRect/>
          </a:stretch>
        </p:blipFill>
        <p:spPr>
          <a:xfrm>
            <a:off x="9955914" y="1675198"/>
            <a:ext cx="9877892" cy="8419412"/>
          </a:xfrm>
          <a:prstGeom prst="rect">
            <a:avLst/>
          </a:prstGeom>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0" y="0"/>
            <a:ext cx="20104100" cy="11308715"/>
          </a:xfrm>
          <a:custGeom>
            <a:avLst/>
            <a:gdLst/>
            <a:ahLst/>
            <a:cxnLst/>
            <a:rect l="l" t="t" r="r" b="b"/>
            <a:pathLst>
              <a:path w="20104100" h="11308715">
                <a:moveTo>
                  <a:pt x="20104099" y="11308556"/>
                </a:moveTo>
                <a:lnTo>
                  <a:pt x="0" y="11308556"/>
                </a:lnTo>
                <a:lnTo>
                  <a:pt x="0" y="0"/>
                </a:lnTo>
                <a:lnTo>
                  <a:pt x="20104099" y="0"/>
                </a:lnTo>
                <a:lnTo>
                  <a:pt x="20104099" y="11308556"/>
                </a:lnTo>
                <a:close/>
              </a:path>
            </a:pathLst>
          </a:custGeom>
          <a:solidFill>
            <a:srgbClr val="2573B6"/>
          </a:solidFill>
        </p:spPr>
        <p:txBody>
          <a:bodyPr wrap="square" lIns="0" tIns="0" rIns="0" bIns="0" rtlCol="0"/>
          <a:lstStyle/>
          <a:p>
            <a:endParaRPr/>
          </a:p>
        </p:txBody>
      </p:sp>
      <p:sp>
        <p:nvSpPr>
          <p:cNvPr id="3" name="object 3"/>
          <p:cNvSpPr txBox="1">
            <a:spLocks noGrp="1"/>
          </p:cNvSpPr>
          <p:nvPr>
            <p:ph type="title"/>
          </p:nvPr>
        </p:nvSpPr>
        <p:spPr>
          <a:xfrm>
            <a:off x="5097091" y="3074152"/>
            <a:ext cx="10060359" cy="2053010"/>
          </a:xfrm>
          <a:prstGeom prst="rect">
            <a:avLst/>
          </a:prstGeom>
        </p:spPr>
        <p:txBody>
          <a:bodyPr vert="horz" wrap="square" lIns="0" tIns="11430" rIns="0" bIns="0" rtlCol="0">
            <a:spAutoFit/>
          </a:bodyPr>
          <a:lstStyle/>
          <a:p>
            <a:pPr marL="12700">
              <a:lnSpc>
                <a:spcPct val="100000"/>
              </a:lnSpc>
              <a:spcBef>
                <a:spcPts val="90"/>
              </a:spcBef>
            </a:pPr>
            <a:r>
              <a:rPr sz="14600" b="1" dirty="0">
                <a:solidFill>
                  <a:srgbClr val="FFFFFF"/>
                </a:solidFill>
                <a:latin typeface="Tahoma"/>
                <a:cs typeface="Tahoma"/>
              </a:rPr>
              <a:t>Thank You</a:t>
            </a:r>
            <a:endParaRPr sz="14600" dirty="0">
              <a:latin typeface="Tahoma"/>
              <a:cs typeface="Tahoma"/>
            </a:endParaRPr>
          </a:p>
        </p:txBody>
      </p:sp>
      <p:pic>
        <p:nvPicPr>
          <p:cNvPr id="5" name="Picture 4">
            <a:extLst>
              <a:ext uri="{FF2B5EF4-FFF2-40B4-BE49-F238E27FC236}">
                <a16:creationId xmlns:a16="http://schemas.microsoft.com/office/drawing/2014/main" id="{A322BA0B-D0A3-C29A-DCFF-926C6000F1FF}"/>
              </a:ext>
            </a:extLst>
          </p:cNvPr>
          <p:cNvPicPr>
            <a:picLocks noChangeAspect="1"/>
          </p:cNvPicPr>
          <p:nvPr/>
        </p:nvPicPr>
        <p:blipFill>
          <a:blip r:embed="rId2"/>
          <a:stretch>
            <a:fillRect/>
          </a:stretch>
        </p:blipFill>
        <p:spPr>
          <a:xfrm>
            <a:off x="7222145" y="5247342"/>
            <a:ext cx="5810250" cy="5810250"/>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object 2"/>
          <p:cNvGrpSpPr/>
          <p:nvPr/>
        </p:nvGrpSpPr>
        <p:grpSpPr>
          <a:xfrm>
            <a:off x="0" y="0"/>
            <a:ext cx="6490505" cy="11308831"/>
            <a:chOff x="0" y="0"/>
            <a:chExt cx="6490505" cy="11308831"/>
          </a:xfrm>
        </p:grpSpPr>
        <p:sp>
          <p:nvSpPr>
            <p:cNvPr id="3" name="object 3"/>
            <p:cNvSpPr/>
            <p:nvPr/>
          </p:nvSpPr>
          <p:spPr>
            <a:xfrm>
              <a:off x="660570" y="3926"/>
              <a:ext cx="5829935" cy="11304905"/>
            </a:xfrm>
            <a:custGeom>
              <a:avLst/>
              <a:gdLst/>
              <a:ahLst/>
              <a:cxnLst/>
              <a:rect l="l" t="t" r="r" b="b"/>
              <a:pathLst>
                <a:path w="5829934" h="11304905">
                  <a:moveTo>
                    <a:pt x="5829765" y="11304629"/>
                  </a:moveTo>
                  <a:lnTo>
                    <a:pt x="3075405" y="11304629"/>
                  </a:lnTo>
                  <a:lnTo>
                    <a:pt x="0" y="0"/>
                  </a:lnTo>
                  <a:lnTo>
                    <a:pt x="2724892" y="0"/>
                  </a:lnTo>
                  <a:lnTo>
                    <a:pt x="5829765" y="11304629"/>
                  </a:lnTo>
                  <a:close/>
                </a:path>
              </a:pathLst>
            </a:custGeom>
            <a:solidFill>
              <a:srgbClr val="2573B6">
                <a:alpha val="3919"/>
              </a:srgbClr>
            </a:solidFill>
          </p:spPr>
          <p:txBody>
            <a:bodyPr wrap="square" lIns="0" tIns="0" rIns="0" bIns="0" rtlCol="0"/>
            <a:lstStyle/>
            <a:p>
              <a:endParaRPr/>
            </a:p>
          </p:txBody>
        </p:sp>
        <p:sp>
          <p:nvSpPr>
            <p:cNvPr id="4" name="object 4"/>
            <p:cNvSpPr/>
            <p:nvPr/>
          </p:nvSpPr>
          <p:spPr>
            <a:xfrm>
              <a:off x="0" y="0"/>
              <a:ext cx="3678554" cy="11308715"/>
            </a:xfrm>
            <a:custGeom>
              <a:avLst/>
              <a:gdLst/>
              <a:ahLst/>
              <a:cxnLst/>
              <a:rect l="l" t="t" r="r" b="b"/>
              <a:pathLst>
                <a:path w="3678554" h="11308715">
                  <a:moveTo>
                    <a:pt x="3678277" y="11308556"/>
                  </a:moveTo>
                  <a:lnTo>
                    <a:pt x="924147" y="11308556"/>
                  </a:lnTo>
                  <a:lnTo>
                    <a:pt x="0" y="7751073"/>
                  </a:lnTo>
                  <a:lnTo>
                    <a:pt x="0" y="0"/>
                  </a:lnTo>
                  <a:lnTo>
                    <a:pt x="572324" y="0"/>
                  </a:lnTo>
                  <a:lnTo>
                    <a:pt x="3678277" y="11308556"/>
                  </a:lnTo>
                  <a:close/>
                </a:path>
              </a:pathLst>
            </a:custGeom>
            <a:solidFill>
              <a:srgbClr val="2573B6">
                <a:alpha val="16079"/>
              </a:srgbClr>
            </a:solidFill>
          </p:spPr>
          <p:txBody>
            <a:bodyPr wrap="square" lIns="0" tIns="0" rIns="0" bIns="0" rtlCol="0"/>
            <a:lstStyle/>
            <a:p>
              <a:endParaRPr/>
            </a:p>
          </p:txBody>
        </p:sp>
      </p:grpSp>
      <p:sp>
        <p:nvSpPr>
          <p:cNvPr id="6" name="object 6"/>
          <p:cNvSpPr txBox="1">
            <a:spLocks noGrp="1"/>
          </p:cNvSpPr>
          <p:nvPr>
            <p:ph type="title"/>
          </p:nvPr>
        </p:nvSpPr>
        <p:spPr>
          <a:xfrm>
            <a:off x="6992321" y="688650"/>
            <a:ext cx="6436543" cy="623248"/>
          </a:xfrm>
          <a:prstGeom prst="rect">
            <a:avLst/>
          </a:prstGeom>
        </p:spPr>
        <p:txBody>
          <a:bodyPr vert="horz" wrap="square" lIns="0" tIns="15240" rIns="0" bIns="0" rtlCol="0">
            <a:spAutoFit/>
          </a:bodyPr>
          <a:lstStyle/>
          <a:p>
            <a:pPr marL="12700" algn="ctr">
              <a:lnSpc>
                <a:spcPct val="100000"/>
              </a:lnSpc>
              <a:spcBef>
                <a:spcPts val="120"/>
              </a:spcBef>
            </a:pPr>
            <a:r>
              <a:rPr lang="en-US" spc="175" dirty="0"/>
              <a:t>Online Booking Workflows</a:t>
            </a:r>
            <a:endParaRPr spc="-10" dirty="0"/>
          </a:p>
        </p:txBody>
      </p:sp>
      <p:pic>
        <p:nvPicPr>
          <p:cNvPr id="8" name="Picture 7">
            <a:extLst>
              <a:ext uri="{FF2B5EF4-FFF2-40B4-BE49-F238E27FC236}">
                <a16:creationId xmlns:a16="http://schemas.microsoft.com/office/drawing/2014/main" id="{9D87AB2D-92C4-B0BB-A181-44D5B6AA3E54}"/>
              </a:ext>
            </a:extLst>
          </p:cNvPr>
          <p:cNvPicPr>
            <a:picLocks noChangeAspect="1"/>
          </p:cNvPicPr>
          <p:nvPr/>
        </p:nvPicPr>
        <p:blipFill>
          <a:blip r:embed="rId2"/>
          <a:stretch>
            <a:fillRect/>
          </a:stretch>
        </p:blipFill>
        <p:spPr>
          <a:xfrm>
            <a:off x="263864" y="2095069"/>
            <a:ext cx="19576372" cy="8490706"/>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object 3"/>
          <p:cNvPicPr/>
          <p:nvPr/>
        </p:nvPicPr>
        <p:blipFill>
          <a:blip r:embed="rId2" cstate="print"/>
          <a:stretch>
            <a:fillRect/>
          </a:stretch>
        </p:blipFill>
        <p:spPr>
          <a:xfrm>
            <a:off x="17708680" y="8913136"/>
            <a:ext cx="2395408" cy="2395409"/>
          </a:xfrm>
          <a:prstGeom prst="rect">
            <a:avLst/>
          </a:prstGeom>
        </p:spPr>
      </p:pic>
      <p:pic>
        <p:nvPicPr>
          <p:cNvPr id="4" name="Picture 3">
            <a:extLst>
              <a:ext uri="{FF2B5EF4-FFF2-40B4-BE49-F238E27FC236}">
                <a16:creationId xmlns:a16="http://schemas.microsoft.com/office/drawing/2014/main" id="{52811F42-6B3D-BFF4-ECBF-B16975AACD23}"/>
              </a:ext>
            </a:extLst>
          </p:cNvPr>
          <p:cNvPicPr>
            <a:picLocks noChangeAspect="1"/>
          </p:cNvPicPr>
          <p:nvPr/>
        </p:nvPicPr>
        <p:blipFill>
          <a:blip r:embed="rId3"/>
          <a:stretch>
            <a:fillRect/>
          </a:stretch>
        </p:blipFill>
        <p:spPr>
          <a:xfrm>
            <a:off x="4565650" y="197940"/>
            <a:ext cx="11453495" cy="11101080"/>
          </a:xfrm>
          <a:prstGeom prst="rect">
            <a:avLst/>
          </a:prstGeom>
        </p:spPr>
      </p:pic>
      <p:pic>
        <p:nvPicPr>
          <p:cNvPr id="5" name="Picture 4">
            <a:extLst>
              <a:ext uri="{FF2B5EF4-FFF2-40B4-BE49-F238E27FC236}">
                <a16:creationId xmlns:a16="http://schemas.microsoft.com/office/drawing/2014/main" id="{E18F6641-BAF1-A9B0-21D5-DBE282EBAF0A}"/>
              </a:ext>
            </a:extLst>
          </p:cNvPr>
          <p:cNvPicPr>
            <a:picLocks noChangeAspect="1"/>
          </p:cNvPicPr>
          <p:nvPr/>
        </p:nvPicPr>
        <p:blipFill>
          <a:blip r:embed="rId4"/>
          <a:stretch>
            <a:fillRect/>
          </a:stretch>
        </p:blipFill>
        <p:spPr>
          <a:xfrm>
            <a:off x="16224250" y="7436544"/>
            <a:ext cx="3848100" cy="3848100"/>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object 3"/>
          <p:cNvPicPr/>
          <p:nvPr/>
        </p:nvPicPr>
        <p:blipFill>
          <a:blip r:embed="rId2" cstate="print"/>
          <a:stretch>
            <a:fillRect/>
          </a:stretch>
        </p:blipFill>
        <p:spPr>
          <a:xfrm>
            <a:off x="17708680" y="8913136"/>
            <a:ext cx="2395408" cy="2395409"/>
          </a:xfrm>
          <a:prstGeom prst="rect">
            <a:avLst/>
          </a:prstGeom>
        </p:spPr>
      </p:pic>
      <p:pic>
        <p:nvPicPr>
          <p:cNvPr id="4" name="Picture 3">
            <a:extLst>
              <a:ext uri="{FF2B5EF4-FFF2-40B4-BE49-F238E27FC236}">
                <a16:creationId xmlns:a16="http://schemas.microsoft.com/office/drawing/2014/main" id="{5BAE3359-F37B-82E4-667F-A59A4BDC4304}"/>
              </a:ext>
            </a:extLst>
          </p:cNvPr>
          <p:cNvPicPr>
            <a:picLocks noChangeAspect="1"/>
          </p:cNvPicPr>
          <p:nvPr/>
        </p:nvPicPr>
        <p:blipFill>
          <a:blip r:embed="rId3"/>
          <a:stretch>
            <a:fillRect/>
          </a:stretch>
        </p:blipFill>
        <p:spPr>
          <a:xfrm>
            <a:off x="1822450" y="110611"/>
            <a:ext cx="14630400" cy="11335264"/>
          </a:xfrm>
          <a:prstGeom prst="rect">
            <a:avLst/>
          </a:prstGeom>
        </p:spPr>
      </p:pic>
      <p:pic>
        <p:nvPicPr>
          <p:cNvPr id="6" name="Picture 5">
            <a:extLst>
              <a:ext uri="{FF2B5EF4-FFF2-40B4-BE49-F238E27FC236}">
                <a16:creationId xmlns:a16="http://schemas.microsoft.com/office/drawing/2014/main" id="{D41C4792-E882-25C5-D79C-35CA5F0C35ED}"/>
              </a:ext>
            </a:extLst>
          </p:cNvPr>
          <p:cNvPicPr>
            <a:picLocks noChangeAspect="1"/>
          </p:cNvPicPr>
          <p:nvPr/>
        </p:nvPicPr>
        <p:blipFill>
          <a:blip r:embed="rId4"/>
          <a:stretch>
            <a:fillRect/>
          </a:stretch>
        </p:blipFill>
        <p:spPr>
          <a:xfrm>
            <a:off x="16652180" y="7864474"/>
            <a:ext cx="3420169" cy="3420169"/>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94C00D75-1641-C7D8-BF5B-F771CD08D023}"/>
              </a:ext>
            </a:extLst>
          </p:cNvPr>
          <p:cNvPicPr>
            <a:picLocks noChangeAspect="1"/>
          </p:cNvPicPr>
          <p:nvPr/>
        </p:nvPicPr>
        <p:blipFill>
          <a:blip r:embed="rId2"/>
          <a:stretch>
            <a:fillRect/>
          </a:stretch>
        </p:blipFill>
        <p:spPr>
          <a:xfrm>
            <a:off x="2014436" y="1882775"/>
            <a:ext cx="16075228" cy="7543800"/>
          </a:xfrm>
          <a:prstGeom prst="rect">
            <a:avLst/>
          </a:prstGeo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object 3"/>
          <p:cNvPicPr/>
          <p:nvPr/>
        </p:nvPicPr>
        <p:blipFill>
          <a:blip r:embed="rId2" cstate="print"/>
          <a:stretch>
            <a:fillRect/>
          </a:stretch>
        </p:blipFill>
        <p:spPr>
          <a:xfrm>
            <a:off x="17708680" y="8913136"/>
            <a:ext cx="2395408" cy="2395409"/>
          </a:xfrm>
          <a:prstGeom prst="rect">
            <a:avLst/>
          </a:prstGeom>
        </p:spPr>
      </p:pic>
      <p:pic>
        <p:nvPicPr>
          <p:cNvPr id="4" name="Picture 3">
            <a:extLst>
              <a:ext uri="{FF2B5EF4-FFF2-40B4-BE49-F238E27FC236}">
                <a16:creationId xmlns:a16="http://schemas.microsoft.com/office/drawing/2014/main" id="{A1D161C9-34B0-E627-EB52-08234C7470B4}"/>
              </a:ext>
            </a:extLst>
          </p:cNvPr>
          <p:cNvPicPr>
            <a:picLocks noChangeAspect="1"/>
          </p:cNvPicPr>
          <p:nvPr/>
        </p:nvPicPr>
        <p:blipFill>
          <a:blip r:embed="rId3"/>
          <a:stretch>
            <a:fillRect/>
          </a:stretch>
        </p:blipFill>
        <p:spPr>
          <a:xfrm>
            <a:off x="3879850" y="168275"/>
            <a:ext cx="12344400" cy="11083522"/>
          </a:xfrm>
          <a:prstGeom prst="rect">
            <a:avLst/>
          </a:prstGeom>
        </p:spPr>
      </p:pic>
      <p:pic>
        <p:nvPicPr>
          <p:cNvPr id="6" name="Picture 5">
            <a:extLst>
              <a:ext uri="{FF2B5EF4-FFF2-40B4-BE49-F238E27FC236}">
                <a16:creationId xmlns:a16="http://schemas.microsoft.com/office/drawing/2014/main" id="{D6A53AE4-95B8-43C9-5F54-2055F4EFF49C}"/>
              </a:ext>
            </a:extLst>
          </p:cNvPr>
          <p:cNvPicPr>
            <a:picLocks noChangeAspect="1"/>
          </p:cNvPicPr>
          <p:nvPr/>
        </p:nvPicPr>
        <p:blipFill>
          <a:blip r:embed="rId4"/>
          <a:stretch>
            <a:fillRect/>
          </a:stretch>
        </p:blipFill>
        <p:spPr>
          <a:xfrm>
            <a:off x="16652180" y="7864474"/>
            <a:ext cx="3420169" cy="3420169"/>
          </a:xfrm>
          <a:prstGeom prst="rect">
            <a:avLst/>
          </a:prstGeo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object 6"/>
          <p:cNvSpPr txBox="1">
            <a:spLocks noGrp="1"/>
          </p:cNvSpPr>
          <p:nvPr>
            <p:ph type="title"/>
          </p:nvPr>
        </p:nvSpPr>
        <p:spPr>
          <a:xfrm>
            <a:off x="4247154" y="824710"/>
            <a:ext cx="12129496" cy="623248"/>
          </a:xfrm>
          <a:prstGeom prst="rect">
            <a:avLst/>
          </a:prstGeom>
        </p:spPr>
        <p:txBody>
          <a:bodyPr vert="horz" wrap="square" lIns="0" tIns="15240" rIns="0" bIns="0" rtlCol="0">
            <a:spAutoFit/>
          </a:bodyPr>
          <a:lstStyle/>
          <a:p>
            <a:pPr marL="12700" algn="ctr">
              <a:lnSpc>
                <a:spcPct val="100000"/>
              </a:lnSpc>
              <a:spcBef>
                <a:spcPts val="120"/>
              </a:spcBef>
            </a:pPr>
            <a:r>
              <a:rPr lang="en-US" spc="165" dirty="0"/>
              <a:t>New Appointment Synced with </a:t>
            </a:r>
            <a:r>
              <a:rPr lang="en-US" spc="165" dirty="0" err="1"/>
              <a:t>CureMD</a:t>
            </a:r>
            <a:r>
              <a:rPr lang="en-US" spc="165" dirty="0"/>
              <a:t> Scheduler</a:t>
            </a:r>
            <a:endParaRPr spc="125" dirty="0"/>
          </a:p>
        </p:txBody>
      </p:sp>
      <p:pic>
        <p:nvPicPr>
          <p:cNvPr id="12" name="Picture 11">
            <a:extLst>
              <a:ext uri="{FF2B5EF4-FFF2-40B4-BE49-F238E27FC236}">
                <a16:creationId xmlns:a16="http://schemas.microsoft.com/office/drawing/2014/main" id="{DF0C2033-FB11-A111-8E3D-38715CE2BB72}"/>
              </a:ext>
            </a:extLst>
          </p:cNvPr>
          <p:cNvPicPr>
            <a:picLocks noChangeAspect="1"/>
          </p:cNvPicPr>
          <p:nvPr/>
        </p:nvPicPr>
        <p:blipFill>
          <a:blip r:embed="rId2"/>
          <a:stretch>
            <a:fillRect/>
          </a:stretch>
        </p:blipFill>
        <p:spPr>
          <a:xfrm>
            <a:off x="2176931" y="1721640"/>
            <a:ext cx="15750238" cy="8763000"/>
          </a:xfrm>
          <a:prstGeom prst="rect">
            <a:avLst/>
          </a:prstGeom>
        </p:spPr>
      </p:pic>
      <p:pic>
        <p:nvPicPr>
          <p:cNvPr id="13" name="Picture 12">
            <a:extLst>
              <a:ext uri="{FF2B5EF4-FFF2-40B4-BE49-F238E27FC236}">
                <a16:creationId xmlns:a16="http://schemas.microsoft.com/office/drawing/2014/main" id="{125B5158-FFDF-22EE-65D6-09FE6B76862E}"/>
              </a:ext>
            </a:extLst>
          </p:cNvPr>
          <p:cNvPicPr>
            <a:picLocks noChangeAspect="1"/>
          </p:cNvPicPr>
          <p:nvPr/>
        </p:nvPicPr>
        <p:blipFill>
          <a:blip r:embed="rId3"/>
          <a:stretch>
            <a:fillRect/>
          </a:stretch>
        </p:blipFill>
        <p:spPr>
          <a:xfrm>
            <a:off x="16652180" y="7864474"/>
            <a:ext cx="3420169" cy="3420169"/>
          </a:xfrm>
          <a:prstGeom prst="rect">
            <a:avLst/>
          </a:prstGeom>
        </p:spPr>
      </p:pic>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D583C78BC638F043ADC332075ADF6D9F" ma:contentTypeVersion="14" ma:contentTypeDescription="Create a new document." ma:contentTypeScope="" ma:versionID="d5ef9dc2e1f616cf4b4d98190987f1cd">
  <xsd:schema xmlns:xsd="http://www.w3.org/2001/XMLSchema" xmlns:xs="http://www.w3.org/2001/XMLSchema" xmlns:p="http://schemas.microsoft.com/office/2006/metadata/properties" xmlns:ns2="ee36578f-8222-40a7-863e-3e150c1c0bf7" xmlns:ns3="5a202a1f-a3da-4432-b65e-905e9552fcf8" targetNamespace="http://schemas.microsoft.com/office/2006/metadata/properties" ma:root="true" ma:fieldsID="dcca7ba743b1513ef1db5282c68629f5" ns2:_="" ns3:_="">
    <xsd:import namespace="ee36578f-8222-40a7-863e-3e150c1c0bf7"/>
    <xsd:import namespace="5a202a1f-a3da-4432-b65e-905e9552fcf8"/>
    <xsd:element name="properties">
      <xsd:complexType>
        <xsd:sequence>
          <xsd:element name="documentManagement">
            <xsd:complexType>
              <xsd:all>
                <xsd:element ref="ns2:MediaServiceMetadata" minOccurs="0"/>
                <xsd:element ref="ns2:MediaServiceFastMetadata" minOccurs="0"/>
                <xsd:element ref="ns2:MediaServiceObjectDetectorVersions" minOccurs="0"/>
                <xsd:element ref="ns2:MediaServiceDateTaken" minOccurs="0"/>
                <xsd:element ref="ns2:MediaLengthInSeconds" minOccurs="0"/>
                <xsd:element ref="ns2:lcf76f155ced4ddcb4097134ff3c332f" minOccurs="0"/>
                <xsd:element ref="ns3:TaxCatchAll" minOccurs="0"/>
                <xsd:element ref="ns2:MediaServiceGenerationTime" minOccurs="0"/>
                <xsd:element ref="ns2:MediaServiceEventHashCode" minOccurs="0"/>
                <xsd:element ref="ns2:MediaServiceOCR" minOccurs="0"/>
                <xsd:element ref="ns2:MediaServiceLocation"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e36578f-8222-40a7-863e-3e150c1c0bf7"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bjectDetectorVersions" ma:index="10" nillable="true" ma:displayName="MediaServiceObjectDetectorVersions" ma:hidden="true" ma:indexed="true" ma:internalName="MediaServiceObjectDetectorVersions" ma:readOnly="true">
      <xsd:simpleType>
        <xsd:restriction base="dms:Text"/>
      </xsd:simpleType>
    </xsd:element>
    <xsd:element name="MediaServiceDateTaken" ma:index="11" nillable="true" ma:displayName="MediaServiceDateTaken" ma:hidden="true" ma:indexed="true" ma:internalName="MediaServiceDateTaken" ma:readOnly="true">
      <xsd:simpleType>
        <xsd:restriction base="dms:Text"/>
      </xsd:simpleType>
    </xsd:element>
    <xsd:element name="MediaLengthInSeconds" ma:index="12" nillable="true" ma:displayName="MediaLengthInSeconds" ma:hidden="true" ma:internalName="MediaLengthInSeconds" ma:readOnly="true">
      <xsd:simpleType>
        <xsd:restriction base="dms:Unknown"/>
      </xsd:simpleType>
    </xsd:element>
    <xsd:element name="lcf76f155ced4ddcb4097134ff3c332f" ma:index="14" nillable="true" ma:taxonomy="true" ma:internalName="lcf76f155ced4ddcb4097134ff3c332f" ma:taxonomyFieldName="MediaServiceImageTags" ma:displayName="Image Tags" ma:readOnly="false" ma:fieldId="{5cf76f15-5ced-4ddc-b409-7134ff3c332f}" ma:taxonomyMulti="true" ma:sspId="9f8d8871-522c-4e67-9b15-3f589a5b8b7c" ma:termSetId="09814cd3-568e-fe90-9814-8d621ff8fb84" ma:anchorId="fba54fb3-c3e1-fe81-a776-ca4b69148c4d" ma:open="true" ma:isKeyword="false">
      <xsd:complexType>
        <xsd:sequence>
          <xsd:element ref="pc:Terms" minOccurs="0" maxOccurs="1"/>
        </xsd:sequence>
      </xsd:complex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OCR" ma:index="18" nillable="true" ma:displayName="Extracted Text" ma:internalName="MediaServiceOCR" ma:readOnly="true">
      <xsd:simpleType>
        <xsd:restriction base="dms:Note">
          <xsd:maxLength value="255"/>
        </xsd:restriction>
      </xsd:simpleType>
    </xsd:element>
    <xsd:element name="MediaServiceLocation" ma:index="19" nillable="true" ma:displayName="Location" ma:indexed="true"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5a202a1f-a3da-4432-b65e-905e9552fcf8" elementFormDefault="qualified">
    <xsd:import namespace="http://schemas.microsoft.com/office/2006/documentManagement/types"/>
    <xsd:import namespace="http://schemas.microsoft.com/office/infopath/2007/PartnerControls"/>
    <xsd:element name="TaxCatchAll" ma:index="15" nillable="true" ma:displayName="Taxonomy Catch All Column" ma:hidden="true" ma:list="{57b29e12-a39a-402d-8173-4fbb2591f3db}" ma:internalName="TaxCatchAll" ma:showField="CatchAllData" ma:web="5a202a1f-a3da-4432-b65e-905e9552fcf8">
      <xsd:complexType>
        <xsd:complexContent>
          <xsd:extension base="dms:MultiChoiceLookup">
            <xsd:sequence>
              <xsd:element name="Value" type="dms:Lookup" maxOccurs="unbounded" minOccurs="0" nillable="true"/>
            </xsd:sequence>
          </xsd:extension>
        </xsd:complexContent>
      </xsd:complexType>
    </xsd:element>
    <xsd:element name="SharedWithUsers" ma:index="2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1"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axCatchAll xmlns="5a202a1f-a3da-4432-b65e-905e9552fcf8" xsi:nil="true"/>
    <lcf76f155ced4ddcb4097134ff3c332f xmlns="ee36578f-8222-40a7-863e-3e150c1c0bf7">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BD22D3E4-B61D-4005-AE47-4D7F34FB5DC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ee36578f-8222-40a7-863e-3e150c1c0bf7"/>
    <ds:schemaRef ds:uri="5a202a1f-a3da-4432-b65e-905e9552fcf8"/>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E863E570-7369-4FFA-9EA0-BBF3B124A11A}">
  <ds:schemaRefs>
    <ds:schemaRef ds:uri="http://schemas.microsoft.com/sharepoint/v3/contenttype/forms"/>
  </ds:schemaRefs>
</ds:datastoreItem>
</file>

<file path=customXml/itemProps3.xml><?xml version="1.0" encoding="utf-8"?>
<ds:datastoreItem xmlns:ds="http://schemas.openxmlformats.org/officeDocument/2006/customXml" ds:itemID="{277F5C6C-9E53-40A4-BEEC-919B057E023D}">
  <ds:schemaRefs>
    <ds:schemaRef ds:uri="http://purl.org/dc/elements/1.1/"/>
    <ds:schemaRef ds:uri="http://schemas.microsoft.com/office/2006/metadata/properties"/>
    <ds:schemaRef ds:uri="http://schemas.microsoft.com/office/2006/documentManagement/types"/>
    <ds:schemaRef ds:uri="http://purl.org/dc/terms/"/>
    <ds:schemaRef ds:uri="5a202a1f-a3da-4432-b65e-905e9552fcf8"/>
    <ds:schemaRef ds:uri="ee36578f-8222-40a7-863e-3e150c1c0bf7"/>
    <ds:schemaRef ds:uri="http://purl.org/dc/dcmitype/"/>
    <ds:schemaRef ds:uri="http://schemas.microsoft.com/office/infopath/2007/PartnerControls"/>
    <ds:schemaRef ds:uri="http://schemas.openxmlformats.org/package/2006/metadata/core-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
  <TotalTime>62</TotalTime>
  <Words>861</Words>
  <Application>Microsoft Office PowerPoint</Application>
  <PresentationFormat>Custom</PresentationFormat>
  <Paragraphs>100</Paragraphs>
  <Slides>31</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31</vt:i4>
      </vt:variant>
    </vt:vector>
  </HeadingPairs>
  <TitlesOfParts>
    <vt:vector size="36" baseType="lpstr">
      <vt:lpstr>Calibri</vt:lpstr>
      <vt:lpstr>Roboto</vt:lpstr>
      <vt:lpstr>Tahoma</vt:lpstr>
      <vt:lpstr>Trebuchet MS</vt:lpstr>
      <vt:lpstr>Office Theme</vt:lpstr>
      <vt:lpstr>PowerPoint Presentation</vt:lpstr>
      <vt:lpstr>Ready to grow your practice?</vt:lpstr>
      <vt:lpstr>Online Booking novelHealth Online Booking allows you to open scheduling access to your patients. Using the Book Online Button, patients can easily see your availability and book their next appointment.  WHY SHOULD YOU GET ONE? - Get bookings when your office is closed. About a third of appointments made with the Book Online Button happen outside regular working hours.  - Self scheduling &amp; better. Patients can see your available time slots and book  appointments – without the hassle of returning email or calls. And if you’d like to  manually review before confirming appointments, turn that setting on – its’ easy.  - Reduce dependence on staff availability. Check insurance eligibility, pre-screen  patient’s visit eligibility and even collect copay/visit fees online.</vt:lpstr>
      <vt:lpstr>Online Booking Workflows</vt:lpstr>
      <vt:lpstr>PowerPoint Presentation</vt:lpstr>
      <vt:lpstr>PowerPoint Presentation</vt:lpstr>
      <vt:lpstr>PowerPoint Presentation</vt:lpstr>
      <vt:lpstr>PowerPoint Presentation</vt:lpstr>
      <vt:lpstr>New Appointment Synced with CureMD Scheduler</vt:lpstr>
      <vt:lpstr>Automate Your Front Oﬃce</vt:lpstr>
      <vt:lpstr>The patient receives a reminder to  check-in, three days before his  appointment</vt:lpstr>
      <vt:lpstr>Digital Check-In</vt:lpstr>
      <vt:lpstr>Digital Check-In</vt:lpstr>
      <vt:lpstr>Insurance information synced with CureMD</vt:lpstr>
      <vt:lpstr>Screening forms synced with CureMD</vt:lpstr>
      <vt:lpstr>Digital Check-In</vt:lpstr>
      <vt:lpstr>Consents synced with CureMD</vt:lpstr>
      <vt:lpstr>On the day of appointment..</vt:lpstr>
      <vt:lpstr>Arrival / Waiting time displayed on the practice dashboard</vt:lpstr>
      <vt:lpstr>Patient Surveys</vt:lpstr>
      <vt:lpstr>The patient fills out the survey questionnaire...</vt:lpstr>
      <vt:lpstr>PowerPoint Presentation</vt:lpstr>
      <vt:lpstr>PowerPoint Presentation</vt:lpstr>
      <vt:lpstr>Reputation Management</vt:lpstr>
      <vt:lpstr>Telemedicine</vt:lpstr>
      <vt:lpstr>Fast, Flexible &amp; Secure.</vt:lpstr>
      <vt:lpstr>Upcoming Features</vt:lpstr>
      <vt:lpstr>Patient Clinical Intake</vt:lpstr>
      <vt:lpstr>Patient Clinical Intake</vt:lpstr>
      <vt:lpstr>Interactive Patient Messaging</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cp:lastModifiedBy>Kristina Cramarossa</cp:lastModifiedBy>
  <cp:revision>3</cp:revision>
  <dcterms:created xsi:type="dcterms:W3CDTF">2023-09-28T20:42:06Z</dcterms:created>
  <dcterms:modified xsi:type="dcterms:W3CDTF">2023-09-29T14:53:49Z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0x010100D583C78BC638F043ADC332075ADF6D9F</vt:lpwstr>
  </property>
  <property fmtid="{D5CDD505-2E9C-101B-9397-08002B2CF9AE}" pid="3" name="MediaServiceImageTags">
    <vt:lpwstr/>
  </property>
</Properties>
</file>